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4" r:id="rId6"/>
    <p:sldId id="265" r:id="rId7"/>
    <p:sldId id="268" r:id="rId8"/>
    <p:sldId id="269" r:id="rId9"/>
    <p:sldId id="270" r:id="rId10"/>
    <p:sldId id="302" r:id="rId11"/>
    <p:sldId id="277" r:id="rId12"/>
    <p:sldId id="278" r:id="rId13"/>
    <p:sldId id="279" r:id="rId14"/>
    <p:sldId id="280" r:id="rId15"/>
    <p:sldId id="304" r:id="rId16"/>
    <p:sldId id="275" r:id="rId17"/>
    <p:sldId id="306" r:id="rId18"/>
    <p:sldId id="307" r:id="rId19"/>
    <p:sldId id="271" r:id="rId20"/>
    <p:sldId id="273" r:id="rId21"/>
    <p:sldId id="274" r:id="rId22"/>
    <p:sldId id="303" r:id="rId23"/>
    <p:sldId id="305" r:id="rId24"/>
  </p:sldIdLst>
  <p:sldSz cx="9144000" cy="5143500" type="screen16x9"/>
  <p:notesSz cx="6858000" cy="9144000"/>
  <p:embeddedFontLst>
    <p:embeddedFont>
      <p:font typeface="Dosis ExtraLight" panose="020B0604020202020204" charset="-18"/>
      <p:regular r:id="rId26"/>
      <p:bold r:id="rId27"/>
    </p:embeddedFon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aleway Light" panose="020B0604020202020204" charset="-18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76105505-734D-4061-86C8-17B4C3B470B3}">
  <a:tblStyle styleId="{76105505-734D-4061-86C8-17B4C3B470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418" y="-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4443222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3da1a438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3da1a438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g63e8071fd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4" name="Google Shape;1844;g63e8071fd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63da1a438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63da1a438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g6409c117da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9" name="Google Shape;1959;g6409c117da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g6320de4b7d_0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4" name="Google Shape;1994;g6320de4b7d_0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63e8071fd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63e8071fd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1" name="Google Shape;1301;g6320de4b7d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2" name="Google Shape;1302;g6320de4b7d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6320de4b7d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6320de4b7d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g6320de4b7d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4" name="Google Shape;1484;g6320de4b7d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320de4b7d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320de4b7d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320de4b7d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320de4b7d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6320de4b7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6320de4b7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63da1a438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63da1a438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6320de4b7d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6320de4b7d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63e8071f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63e8071f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63e8071fd6_2_9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63e8071fd6_2_9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6247ad3999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6247ad3999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41688" y="214825"/>
            <a:ext cx="4067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48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265900" y="2148250"/>
            <a:ext cx="2418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>
            <a:spLocks noGrp="1"/>
          </p:cNvSpPr>
          <p:nvPr>
            <p:ph type="ctrTitle"/>
          </p:nvPr>
        </p:nvSpPr>
        <p:spPr>
          <a:xfrm flipH="1">
            <a:off x="914563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8"/>
          <p:cNvSpPr txBox="1">
            <a:spLocks noGrp="1"/>
          </p:cNvSpPr>
          <p:nvPr>
            <p:ph type="subTitle" idx="1"/>
          </p:nvPr>
        </p:nvSpPr>
        <p:spPr>
          <a:xfrm flipH="1">
            <a:off x="637513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4" name="Google Shape;94;p18"/>
          <p:cNvSpPr txBox="1">
            <a:spLocks noGrp="1"/>
          </p:cNvSpPr>
          <p:nvPr>
            <p:ph type="ctrTitle" idx="2"/>
          </p:nvPr>
        </p:nvSpPr>
        <p:spPr>
          <a:xfrm flipH="1">
            <a:off x="914563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subTitle" idx="3"/>
          </p:nvPr>
        </p:nvSpPr>
        <p:spPr>
          <a:xfrm flipH="1">
            <a:off x="511663" y="4101931"/>
            <a:ext cx="2366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ctrTitle" idx="4"/>
          </p:nvPr>
        </p:nvSpPr>
        <p:spPr>
          <a:xfrm flipH="1">
            <a:off x="3791700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ubTitle" idx="5"/>
          </p:nvPr>
        </p:nvSpPr>
        <p:spPr>
          <a:xfrm flipH="1">
            <a:off x="3514650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ctrTitle" idx="6"/>
          </p:nvPr>
        </p:nvSpPr>
        <p:spPr>
          <a:xfrm flipH="1">
            <a:off x="6641342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subTitle" idx="7"/>
          </p:nvPr>
        </p:nvSpPr>
        <p:spPr>
          <a:xfrm flipH="1">
            <a:off x="6364292" y="410193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ctrTitle" idx="8"/>
          </p:nvPr>
        </p:nvSpPr>
        <p:spPr>
          <a:xfrm flipH="1">
            <a:off x="3791700" y="3718921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9"/>
          </p:nvPr>
        </p:nvSpPr>
        <p:spPr>
          <a:xfrm flipH="1">
            <a:off x="3514650" y="410193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13"/>
          </p:nvPr>
        </p:nvSpPr>
        <p:spPr>
          <a:xfrm flipH="1">
            <a:off x="6641342" y="19340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4"/>
          </p:nvPr>
        </p:nvSpPr>
        <p:spPr>
          <a:xfrm flipH="1">
            <a:off x="6364292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 idx="15"/>
          </p:nvPr>
        </p:nvSpPr>
        <p:spPr>
          <a:xfrm>
            <a:off x="311700" y="382099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 flipH="1">
            <a:off x="1631950" y="2035939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 flipH="1">
            <a:off x="1631950" y="2449119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31950" y="793375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3">
  <p:cSld name="CUSTOM_6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>
            <a:off x="3801000" y="2347819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subTitle" idx="1"/>
          </p:nvPr>
        </p:nvSpPr>
        <p:spPr>
          <a:xfrm>
            <a:off x="4931350" y="276749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2" name="Google Shape;112;p20"/>
          <p:cNvSpPr txBox="1">
            <a:spLocks noGrp="1"/>
          </p:cNvSpPr>
          <p:nvPr>
            <p:ph type="title" idx="2" hasCustomPrompt="1"/>
          </p:nvPr>
        </p:nvSpPr>
        <p:spPr>
          <a:xfrm>
            <a:off x="5250550" y="3770263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4">
  <p:cSld name="CUSTOM_6_1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ctrTitle"/>
          </p:nvPr>
        </p:nvSpPr>
        <p:spPr>
          <a:xfrm flipH="1">
            <a:off x="1619069" y="2354314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ubTitle" idx="1"/>
          </p:nvPr>
        </p:nvSpPr>
        <p:spPr>
          <a:xfrm flipH="1">
            <a:off x="1619119" y="2773985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619119" y="3789746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5">
  <p:cSld name="CUSTOM_6_1_1_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ctrTitle"/>
          </p:nvPr>
        </p:nvSpPr>
        <p:spPr>
          <a:xfrm flipH="1">
            <a:off x="2726844" y="1355377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1"/>
          </p:nvPr>
        </p:nvSpPr>
        <p:spPr>
          <a:xfrm flipH="1">
            <a:off x="3292044" y="305793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451644" y="2126971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308350" y="2031176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250550" y="793375"/>
            <a:ext cx="224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None/>
              <a:defRPr sz="9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500"/>
              <a:buFont typeface="Fira Sans Extra Condensed Medium"/>
              <a:buNone/>
              <a:defRPr sz="5500">
                <a:solidFill>
                  <a:schemeClr val="l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616650" y="1602561"/>
            <a:ext cx="3359400" cy="2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02950" y="344150"/>
            <a:ext cx="3817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ctrTitle"/>
          </p:nvPr>
        </p:nvSpPr>
        <p:spPr>
          <a:xfrm flipH="1">
            <a:off x="6331013" y="1460238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 flipH="1">
            <a:off x="5812013" y="1857050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ctrTitle" idx="2"/>
          </p:nvPr>
        </p:nvSpPr>
        <p:spPr>
          <a:xfrm flipH="1">
            <a:off x="6174563" y="302106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 flipH="1">
            <a:off x="5812013" y="3417600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3492436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60295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429175" y="271825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616500" y="347464"/>
            <a:ext cx="47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 flipH="1">
            <a:off x="652624" y="1540500"/>
            <a:ext cx="265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 flipH="1">
            <a:off x="652624" y="1918111"/>
            <a:ext cx="26523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3311803" y="1765675"/>
            <a:ext cx="826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ctrTitle" idx="4"/>
          </p:nvPr>
        </p:nvSpPr>
        <p:spPr>
          <a:xfrm flipH="1">
            <a:off x="5806476" y="2158804"/>
            <a:ext cx="238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5"/>
          </p:nvPr>
        </p:nvSpPr>
        <p:spPr>
          <a:xfrm flipH="1">
            <a:off x="5806476" y="2525490"/>
            <a:ext cx="265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4852249" y="2320275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ctrTitle" idx="7"/>
          </p:nvPr>
        </p:nvSpPr>
        <p:spPr>
          <a:xfrm flipH="1">
            <a:off x="851824" y="2550833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8"/>
          </p:nvPr>
        </p:nvSpPr>
        <p:spPr>
          <a:xfrm flipH="1">
            <a:off x="699424" y="2931224"/>
            <a:ext cx="26055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9" hasCustomPrompt="1"/>
          </p:nvPr>
        </p:nvSpPr>
        <p:spPr>
          <a:xfrm>
            <a:off x="3198543" y="2687826"/>
            <a:ext cx="10533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ctrTitle" idx="13"/>
          </p:nvPr>
        </p:nvSpPr>
        <p:spPr>
          <a:xfrm flipH="1">
            <a:off x="5806476" y="3157143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4"/>
          </p:nvPr>
        </p:nvSpPr>
        <p:spPr>
          <a:xfrm flipH="1">
            <a:off x="5806476" y="3523828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5" hasCustomPrompt="1"/>
          </p:nvPr>
        </p:nvSpPr>
        <p:spPr>
          <a:xfrm>
            <a:off x="4852249" y="3318626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 flipH="1">
            <a:off x="851824" y="3567989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 flipH="1">
            <a:off x="851824" y="3948096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8" hasCustomPrompt="1"/>
          </p:nvPr>
        </p:nvSpPr>
        <p:spPr>
          <a:xfrm>
            <a:off x="3251519" y="3710422"/>
            <a:ext cx="9474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 flipH="1">
            <a:off x="6258440" y="368464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 flipH="1">
            <a:off x="6258340" y="3005695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2"/>
          </p:nvPr>
        </p:nvSpPr>
        <p:spPr>
          <a:xfrm flipH="1">
            <a:off x="6266164" y="2289825"/>
            <a:ext cx="18210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3"/>
          </p:nvPr>
        </p:nvSpPr>
        <p:spPr>
          <a:xfrm flipH="1">
            <a:off x="6266251" y="1606169"/>
            <a:ext cx="2452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ctrTitle" idx="4"/>
          </p:nvPr>
        </p:nvSpPr>
        <p:spPr>
          <a:xfrm flipH="1">
            <a:off x="923775" y="3041034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5"/>
          </p:nvPr>
        </p:nvSpPr>
        <p:spPr>
          <a:xfrm flipH="1">
            <a:off x="575475" y="2355312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title" idx="6"/>
          </p:nvPr>
        </p:nvSpPr>
        <p:spPr>
          <a:xfrm>
            <a:off x="602850" y="347669"/>
            <a:ext cx="4972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2400">
                <a:solidFill>
                  <a:schemeClr val="dk1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 Light"/>
              <a:buChar char="●"/>
              <a:defRPr sz="18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 Light"/>
              <a:buChar char="○"/>
              <a:defRPr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●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Char char="○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 Light"/>
              <a:buChar char="■"/>
              <a:defRPr sz="1200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9" r:id="rId8"/>
    <p:sldLayoutId id="2147483661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8"/>
          <p:cNvGrpSpPr/>
          <p:nvPr/>
        </p:nvGrpSpPr>
        <p:grpSpPr>
          <a:xfrm>
            <a:off x="441701" y="271819"/>
            <a:ext cx="4067100" cy="3071531"/>
            <a:chOff x="517901" y="-109181"/>
            <a:chExt cx="4067100" cy="3071531"/>
          </a:xfrm>
        </p:grpSpPr>
        <p:sp>
          <p:nvSpPr>
            <p:cNvPr id="135" name="Google Shape;135;p28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" name="Google Shape;137;p28"/>
          <p:cNvGrpSpPr/>
          <p:nvPr/>
        </p:nvGrpSpPr>
        <p:grpSpPr>
          <a:xfrm>
            <a:off x="2965925" y="824413"/>
            <a:ext cx="7145300" cy="4428825"/>
            <a:chOff x="238125" y="642425"/>
            <a:chExt cx="7145300" cy="4428825"/>
          </a:xfrm>
        </p:grpSpPr>
        <p:sp>
          <p:nvSpPr>
            <p:cNvPr id="138" name="Google Shape;138;p28"/>
            <p:cNvSpPr/>
            <p:nvPr/>
          </p:nvSpPr>
          <p:spPr>
            <a:xfrm>
              <a:off x="4041800" y="2528075"/>
              <a:ext cx="1887500" cy="1083000"/>
            </a:xfrm>
            <a:custGeom>
              <a:avLst/>
              <a:gdLst/>
              <a:ahLst/>
              <a:cxnLst/>
              <a:rect l="l" t="t" r="r" b="b"/>
              <a:pathLst>
                <a:path w="75500" h="43320" extrusionOk="0">
                  <a:moveTo>
                    <a:pt x="15174" y="0"/>
                  </a:moveTo>
                  <a:cubicBezTo>
                    <a:pt x="14559" y="0"/>
                    <a:pt x="13944" y="136"/>
                    <a:pt x="13475" y="408"/>
                  </a:cubicBezTo>
                  <a:lnTo>
                    <a:pt x="937" y="7645"/>
                  </a:lnTo>
                  <a:cubicBezTo>
                    <a:pt x="0" y="8187"/>
                    <a:pt x="0" y="9066"/>
                    <a:pt x="937" y="9607"/>
                  </a:cubicBezTo>
                  <a:lnTo>
                    <a:pt x="58626" y="42912"/>
                  </a:lnTo>
                  <a:cubicBezTo>
                    <a:pt x="59095" y="43184"/>
                    <a:pt x="59710" y="43320"/>
                    <a:pt x="60326" y="43320"/>
                  </a:cubicBezTo>
                  <a:cubicBezTo>
                    <a:pt x="60940" y="43320"/>
                    <a:pt x="61554" y="43184"/>
                    <a:pt x="62023" y="42914"/>
                  </a:cubicBezTo>
                  <a:lnTo>
                    <a:pt x="74561" y="35674"/>
                  </a:lnTo>
                  <a:cubicBezTo>
                    <a:pt x="75500" y="35133"/>
                    <a:pt x="75500" y="34254"/>
                    <a:pt x="74561" y="33713"/>
                  </a:cubicBezTo>
                  <a:lnTo>
                    <a:pt x="16873" y="408"/>
                  </a:lnTo>
                  <a:cubicBezTo>
                    <a:pt x="16404" y="136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4506900" y="2259950"/>
              <a:ext cx="1887500" cy="1082975"/>
            </a:xfrm>
            <a:custGeom>
              <a:avLst/>
              <a:gdLst/>
              <a:ahLst/>
              <a:cxnLst/>
              <a:rect l="l" t="t" r="r" b="b"/>
              <a:pathLst>
                <a:path w="75500" h="43319" extrusionOk="0">
                  <a:moveTo>
                    <a:pt x="15174" y="0"/>
                  </a:moveTo>
                  <a:cubicBezTo>
                    <a:pt x="14560" y="0"/>
                    <a:pt x="13945" y="135"/>
                    <a:pt x="13475" y="406"/>
                  </a:cubicBezTo>
                  <a:lnTo>
                    <a:pt x="938" y="7646"/>
                  </a:lnTo>
                  <a:cubicBezTo>
                    <a:pt x="0" y="8187"/>
                    <a:pt x="0" y="9066"/>
                    <a:pt x="938" y="9607"/>
                  </a:cubicBezTo>
                  <a:lnTo>
                    <a:pt x="58627" y="42913"/>
                  </a:lnTo>
                  <a:cubicBezTo>
                    <a:pt x="59096" y="43183"/>
                    <a:pt x="59711" y="43319"/>
                    <a:pt x="60326" y="43319"/>
                  </a:cubicBezTo>
                  <a:cubicBezTo>
                    <a:pt x="60940" y="43319"/>
                    <a:pt x="61555" y="43183"/>
                    <a:pt x="62023" y="42913"/>
                  </a:cubicBezTo>
                  <a:lnTo>
                    <a:pt x="74563" y="35675"/>
                  </a:lnTo>
                  <a:cubicBezTo>
                    <a:pt x="75500" y="35132"/>
                    <a:pt x="75500" y="34255"/>
                    <a:pt x="74563" y="33713"/>
                  </a:cubicBezTo>
                  <a:lnTo>
                    <a:pt x="16874" y="406"/>
                  </a:lnTo>
                  <a:cubicBezTo>
                    <a:pt x="16404" y="135"/>
                    <a:pt x="15789" y="0"/>
                    <a:pt x="15174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1863325" y="2691000"/>
              <a:ext cx="3057325" cy="1753850"/>
            </a:xfrm>
            <a:custGeom>
              <a:avLst/>
              <a:gdLst/>
              <a:ahLst/>
              <a:cxnLst/>
              <a:rect l="l" t="t" r="r" b="b"/>
              <a:pathLst>
                <a:path w="122293" h="70154" extrusionOk="0">
                  <a:moveTo>
                    <a:pt x="65131" y="1"/>
                  </a:moveTo>
                  <a:cubicBezTo>
                    <a:pt x="64106" y="1"/>
                    <a:pt x="63081" y="226"/>
                    <a:pt x="62299" y="677"/>
                  </a:cubicBezTo>
                  <a:lnTo>
                    <a:pt x="1565" y="35744"/>
                  </a:lnTo>
                  <a:cubicBezTo>
                    <a:pt x="1" y="36644"/>
                    <a:pt x="1" y="38108"/>
                    <a:pt x="1565" y="39012"/>
                  </a:cubicBezTo>
                  <a:lnTo>
                    <a:pt x="54331" y="69477"/>
                  </a:lnTo>
                  <a:cubicBezTo>
                    <a:pt x="55113" y="69928"/>
                    <a:pt x="56138" y="70153"/>
                    <a:pt x="57163" y="70153"/>
                  </a:cubicBezTo>
                  <a:cubicBezTo>
                    <a:pt x="58187" y="70153"/>
                    <a:pt x="59212" y="69928"/>
                    <a:pt x="59994" y="69477"/>
                  </a:cubicBezTo>
                  <a:lnTo>
                    <a:pt x="120729" y="34410"/>
                  </a:lnTo>
                  <a:cubicBezTo>
                    <a:pt x="122292" y="33508"/>
                    <a:pt x="122292" y="32045"/>
                    <a:pt x="120729" y="31141"/>
                  </a:cubicBezTo>
                  <a:lnTo>
                    <a:pt x="67962" y="677"/>
                  </a:lnTo>
                  <a:cubicBezTo>
                    <a:pt x="67180" y="226"/>
                    <a:pt x="66155" y="1"/>
                    <a:pt x="65131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4899250" y="680625"/>
              <a:ext cx="200000" cy="307250"/>
            </a:xfrm>
            <a:custGeom>
              <a:avLst/>
              <a:gdLst/>
              <a:ahLst/>
              <a:cxnLst/>
              <a:rect l="l" t="t" r="r" b="b"/>
              <a:pathLst>
                <a:path w="8000" h="12290" extrusionOk="0">
                  <a:moveTo>
                    <a:pt x="7968" y="1"/>
                  </a:moveTo>
                  <a:lnTo>
                    <a:pt x="0" y="4600"/>
                  </a:lnTo>
                  <a:lnTo>
                    <a:pt x="2" y="7670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7C25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6302025" y="1360550"/>
              <a:ext cx="87325" cy="1754650"/>
            </a:xfrm>
            <a:custGeom>
              <a:avLst/>
              <a:gdLst/>
              <a:ahLst/>
              <a:cxnLst/>
              <a:rect l="l" t="t" r="r" b="b"/>
              <a:pathLst>
                <a:path w="3493" h="70186" extrusionOk="0">
                  <a:moveTo>
                    <a:pt x="2706" y="1"/>
                  </a:moveTo>
                  <a:lnTo>
                    <a:pt x="11" y="1556"/>
                  </a:lnTo>
                  <a:cubicBezTo>
                    <a:pt x="525" y="2445"/>
                    <a:pt x="836" y="3443"/>
                    <a:pt x="838" y="4348"/>
                  </a:cubicBezTo>
                  <a:cubicBezTo>
                    <a:pt x="838" y="4348"/>
                    <a:pt x="841" y="7217"/>
                    <a:pt x="834" y="7219"/>
                  </a:cubicBezTo>
                  <a:lnTo>
                    <a:pt x="831" y="68072"/>
                  </a:lnTo>
                  <a:cubicBezTo>
                    <a:pt x="831" y="68583"/>
                    <a:pt x="821" y="69711"/>
                    <a:pt x="1" y="70185"/>
                  </a:cubicBezTo>
                  <a:lnTo>
                    <a:pt x="2159" y="68939"/>
                  </a:lnTo>
                  <a:cubicBezTo>
                    <a:pt x="2893" y="68516"/>
                    <a:pt x="3488" y="67440"/>
                    <a:pt x="3488" y="66538"/>
                  </a:cubicBezTo>
                  <a:lnTo>
                    <a:pt x="3489" y="5686"/>
                  </a:lnTo>
                  <a:cubicBezTo>
                    <a:pt x="3489" y="5686"/>
                    <a:pt x="3493" y="5663"/>
                    <a:pt x="3493" y="5625"/>
                  </a:cubicBezTo>
                  <a:cubicBezTo>
                    <a:pt x="3489" y="5581"/>
                    <a:pt x="3486" y="5523"/>
                    <a:pt x="3488" y="5448"/>
                  </a:cubicBezTo>
                  <a:cubicBezTo>
                    <a:pt x="3489" y="5386"/>
                    <a:pt x="3491" y="5324"/>
                    <a:pt x="3489" y="5242"/>
                  </a:cubicBezTo>
                  <a:cubicBezTo>
                    <a:pt x="3493" y="5165"/>
                    <a:pt x="3489" y="5083"/>
                    <a:pt x="3493" y="4983"/>
                  </a:cubicBezTo>
                  <a:cubicBezTo>
                    <a:pt x="3489" y="4796"/>
                    <a:pt x="3491" y="4577"/>
                    <a:pt x="3488" y="4336"/>
                  </a:cubicBezTo>
                  <a:lnTo>
                    <a:pt x="3488" y="3814"/>
                  </a:lnTo>
                  <a:cubicBezTo>
                    <a:pt x="3488" y="3446"/>
                    <a:pt x="3489" y="3043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5098300" y="704675"/>
              <a:ext cx="1224725" cy="2415250"/>
            </a:xfrm>
            <a:custGeom>
              <a:avLst/>
              <a:gdLst/>
              <a:ahLst/>
              <a:cxnLst/>
              <a:rect l="l" t="t" r="r" b="b"/>
              <a:pathLst>
                <a:path w="48989" h="96610" extrusionOk="0">
                  <a:moveTo>
                    <a:pt x="1036" y="1"/>
                  </a:moveTo>
                  <a:cubicBezTo>
                    <a:pt x="1026" y="1"/>
                    <a:pt x="1015" y="1"/>
                    <a:pt x="1005" y="1"/>
                  </a:cubicBezTo>
                  <a:cubicBezTo>
                    <a:pt x="903" y="3"/>
                    <a:pt x="801" y="8"/>
                    <a:pt x="699" y="20"/>
                  </a:cubicBezTo>
                  <a:cubicBezTo>
                    <a:pt x="599" y="28"/>
                    <a:pt x="501" y="45"/>
                    <a:pt x="404" y="70"/>
                  </a:cubicBezTo>
                  <a:cubicBezTo>
                    <a:pt x="320" y="90"/>
                    <a:pt x="238" y="113"/>
                    <a:pt x="158" y="143"/>
                  </a:cubicBezTo>
                  <a:cubicBezTo>
                    <a:pt x="136" y="146"/>
                    <a:pt x="115" y="155"/>
                    <a:pt x="100" y="170"/>
                  </a:cubicBezTo>
                  <a:cubicBezTo>
                    <a:pt x="66" y="178"/>
                    <a:pt x="34" y="188"/>
                    <a:pt x="4" y="203"/>
                  </a:cubicBezTo>
                  <a:lnTo>
                    <a:pt x="1" y="212"/>
                  </a:lnTo>
                  <a:lnTo>
                    <a:pt x="33" y="8256"/>
                  </a:lnTo>
                  <a:lnTo>
                    <a:pt x="39" y="11326"/>
                  </a:lnTo>
                  <a:lnTo>
                    <a:pt x="250" y="66734"/>
                  </a:lnTo>
                  <a:cubicBezTo>
                    <a:pt x="255" y="68535"/>
                    <a:pt x="1530" y="70729"/>
                    <a:pt x="3099" y="71628"/>
                  </a:cubicBezTo>
                  <a:lnTo>
                    <a:pt x="38362" y="91779"/>
                  </a:lnTo>
                  <a:lnTo>
                    <a:pt x="46148" y="96230"/>
                  </a:lnTo>
                  <a:cubicBezTo>
                    <a:pt x="46600" y="96487"/>
                    <a:pt x="47027" y="96609"/>
                    <a:pt x="47406" y="96609"/>
                  </a:cubicBezTo>
                  <a:cubicBezTo>
                    <a:pt x="48343" y="96609"/>
                    <a:pt x="48989" y="95867"/>
                    <a:pt x="48989" y="94583"/>
                  </a:cubicBezTo>
                  <a:lnTo>
                    <a:pt x="48989" y="33445"/>
                  </a:lnTo>
                  <a:lnTo>
                    <a:pt x="48989" y="30585"/>
                  </a:lnTo>
                  <a:cubicBezTo>
                    <a:pt x="48987" y="29679"/>
                    <a:pt x="48671" y="28677"/>
                    <a:pt x="48161" y="27793"/>
                  </a:cubicBezTo>
                  <a:cubicBezTo>
                    <a:pt x="47632" y="26876"/>
                    <a:pt x="46964" y="26171"/>
                    <a:pt x="46150" y="25684"/>
                  </a:cubicBezTo>
                  <a:lnTo>
                    <a:pt x="43672" y="24254"/>
                  </a:lnTo>
                  <a:lnTo>
                    <a:pt x="43669" y="24248"/>
                  </a:lnTo>
                  <a:lnTo>
                    <a:pt x="2135" y="272"/>
                  </a:lnTo>
                  <a:cubicBezTo>
                    <a:pt x="2071" y="240"/>
                    <a:pt x="1999" y="207"/>
                    <a:pt x="1929" y="178"/>
                  </a:cubicBezTo>
                  <a:cubicBezTo>
                    <a:pt x="1852" y="146"/>
                    <a:pt x="1774" y="120"/>
                    <a:pt x="1693" y="96"/>
                  </a:cubicBezTo>
                  <a:lnTo>
                    <a:pt x="1541" y="55"/>
                  </a:lnTo>
                  <a:cubicBezTo>
                    <a:pt x="1465" y="40"/>
                    <a:pt x="1388" y="28"/>
                    <a:pt x="1311" y="21"/>
                  </a:cubicBezTo>
                  <a:cubicBezTo>
                    <a:pt x="1221" y="8"/>
                    <a:pt x="1128" y="1"/>
                    <a:pt x="1036" y="1"/>
                  </a:cubicBez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4932450" y="744250"/>
              <a:ext cx="1346875" cy="2441925"/>
            </a:xfrm>
            <a:custGeom>
              <a:avLst/>
              <a:gdLst/>
              <a:ahLst/>
              <a:cxnLst/>
              <a:rect l="l" t="t" r="r" b="b"/>
              <a:pathLst>
                <a:path w="53875" h="97677" extrusionOk="0">
                  <a:moveTo>
                    <a:pt x="7559" y="0"/>
                  </a:moveTo>
                  <a:lnTo>
                    <a:pt x="0" y="4356"/>
                  </a:lnTo>
                  <a:lnTo>
                    <a:pt x="46320" y="31102"/>
                  </a:lnTo>
                  <a:lnTo>
                    <a:pt x="46219" y="97676"/>
                  </a:lnTo>
                  <a:lnTo>
                    <a:pt x="53056" y="93728"/>
                  </a:lnTo>
                  <a:cubicBezTo>
                    <a:pt x="53562" y="93437"/>
                    <a:pt x="53873" y="92898"/>
                    <a:pt x="53873" y="92313"/>
                  </a:cubicBezTo>
                  <a:lnTo>
                    <a:pt x="53875" y="28626"/>
                  </a:lnTo>
                  <a:cubicBezTo>
                    <a:pt x="53875" y="27458"/>
                    <a:pt x="53253" y="26379"/>
                    <a:pt x="52241" y="25796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6087925" y="1419025"/>
              <a:ext cx="191450" cy="1767150"/>
            </a:xfrm>
            <a:custGeom>
              <a:avLst/>
              <a:gdLst/>
              <a:ahLst/>
              <a:cxnLst/>
              <a:rect l="l" t="t" r="r" b="b"/>
              <a:pathLst>
                <a:path w="7658" h="70686" extrusionOk="0">
                  <a:moveTo>
                    <a:pt x="7218" y="1"/>
                  </a:moveTo>
                  <a:lnTo>
                    <a:pt x="101" y="4111"/>
                  </a:lnTo>
                  <a:lnTo>
                    <a:pt x="0" y="70685"/>
                  </a:lnTo>
                  <a:lnTo>
                    <a:pt x="6837" y="66739"/>
                  </a:lnTo>
                  <a:cubicBezTo>
                    <a:pt x="7343" y="66446"/>
                    <a:pt x="7654" y="65907"/>
                    <a:pt x="7654" y="65324"/>
                  </a:cubicBezTo>
                  <a:lnTo>
                    <a:pt x="7656" y="1637"/>
                  </a:lnTo>
                  <a:cubicBezTo>
                    <a:pt x="7658" y="1062"/>
                    <a:pt x="7505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4935575" y="727825"/>
              <a:ext cx="217575" cy="121525"/>
            </a:xfrm>
            <a:custGeom>
              <a:avLst/>
              <a:gdLst/>
              <a:ahLst/>
              <a:cxnLst/>
              <a:rect l="l" t="t" r="r" b="b"/>
              <a:pathLst>
                <a:path w="8703" h="4861" extrusionOk="0">
                  <a:moveTo>
                    <a:pt x="7752" y="0"/>
                  </a:moveTo>
                  <a:cubicBezTo>
                    <a:pt x="7441" y="0"/>
                    <a:pt x="7098" y="82"/>
                    <a:pt x="6826" y="240"/>
                  </a:cubicBezTo>
                  <a:lnTo>
                    <a:pt x="554" y="3854"/>
                  </a:lnTo>
                  <a:cubicBezTo>
                    <a:pt x="84" y="4124"/>
                    <a:pt x="1" y="4515"/>
                    <a:pt x="368" y="4727"/>
                  </a:cubicBezTo>
                  <a:cubicBezTo>
                    <a:pt x="523" y="4817"/>
                    <a:pt x="733" y="4860"/>
                    <a:pt x="959" y="4860"/>
                  </a:cubicBezTo>
                  <a:cubicBezTo>
                    <a:pt x="1270" y="4860"/>
                    <a:pt x="1612" y="4778"/>
                    <a:pt x="1884" y="4620"/>
                  </a:cubicBezTo>
                  <a:lnTo>
                    <a:pt x="8149" y="1003"/>
                  </a:lnTo>
                  <a:cubicBezTo>
                    <a:pt x="8619" y="733"/>
                    <a:pt x="8702" y="342"/>
                    <a:pt x="8336" y="131"/>
                  </a:cubicBezTo>
                  <a:cubicBezTo>
                    <a:pt x="8184" y="43"/>
                    <a:pt x="7976" y="0"/>
                    <a:pt x="775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6036425" y="1513850"/>
              <a:ext cx="87400" cy="1754650"/>
            </a:xfrm>
            <a:custGeom>
              <a:avLst/>
              <a:gdLst/>
              <a:ahLst/>
              <a:cxnLst/>
              <a:rect l="l" t="t" r="r" b="b"/>
              <a:pathLst>
                <a:path w="3496" h="70186" extrusionOk="0">
                  <a:moveTo>
                    <a:pt x="2707" y="1"/>
                  </a:moveTo>
                  <a:lnTo>
                    <a:pt x="0" y="1563"/>
                  </a:lnTo>
                  <a:cubicBezTo>
                    <a:pt x="515" y="2453"/>
                    <a:pt x="831" y="3447"/>
                    <a:pt x="831" y="4361"/>
                  </a:cubicBezTo>
                  <a:cubicBezTo>
                    <a:pt x="831" y="4361"/>
                    <a:pt x="832" y="7215"/>
                    <a:pt x="836" y="7220"/>
                  </a:cubicBezTo>
                  <a:lnTo>
                    <a:pt x="831" y="37852"/>
                  </a:lnTo>
                  <a:lnTo>
                    <a:pt x="832" y="68072"/>
                  </a:lnTo>
                  <a:cubicBezTo>
                    <a:pt x="832" y="68553"/>
                    <a:pt x="849" y="69696"/>
                    <a:pt x="0" y="70185"/>
                  </a:cubicBezTo>
                  <a:cubicBezTo>
                    <a:pt x="0" y="70185"/>
                    <a:pt x="1816" y="69139"/>
                    <a:pt x="2159" y="68940"/>
                  </a:cubicBezTo>
                  <a:cubicBezTo>
                    <a:pt x="2892" y="68516"/>
                    <a:pt x="3487" y="67442"/>
                    <a:pt x="3487" y="66540"/>
                  </a:cubicBezTo>
                  <a:lnTo>
                    <a:pt x="3487" y="39391"/>
                  </a:lnTo>
                  <a:cubicBezTo>
                    <a:pt x="3487" y="39391"/>
                    <a:pt x="3492" y="5686"/>
                    <a:pt x="3491" y="5673"/>
                  </a:cubicBezTo>
                  <a:lnTo>
                    <a:pt x="3491" y="5553"/>
                  </a:lnTo>
                  <a:cubicBezTo>
                    <a:pt x="3494" y="5339"/>
                    <a:pt x="3496" y="4908"/>
                    <a:pt x="3491" y="4336"/>
                  </a:cubicBezTo>
                  <a:lnTo>
                    <a:pt x="3491" y="3815"/>
                  </a:lnTo>
                  <a:cubicBezTo>
                    <a:pt x="3489" y="3446"/>
                    <a:pt x="3491" y="3043"/>
                    <a:pt x="3489" y="2622"/>
                  </a:cubicBezTo>
                  <a:cubicBezTo>
                    <a:pt x="3487" y="1770"/>
                    <a:pt x="3193" y="829"/>
                    <a:pt x="2707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4832825" y="809000"/>
              <a:ext cx="1224500" cy="2464325"/>
            </a:xfrm>
            <a:custGeom>
              <a:avLst/>
              <a:gdLst/>
              <a:ahLst/>
              <a:cxnLst/>
              <a:rect l="l" t="t" r="r" b="b"/>
              <a:pathLst>
                <a:path w="48980" h="98573" extrusionOk="0">
                  <a:moveTo>
                    <a:pt x="5" y="0"/>
                  </a:moveTo>
                  <a:lnTo>
                    <a:pt x="5" y="0"/>
                  </a:lnTo>
                  <a:cubicBezTo>
                    <a:pt x="1" y="38"/>
                    <a:pt x="1" y="76"/>
                    <a:pt x="5" y="113"/>
                  </a:cubicBezTo>
                  <a:lnTo>
                    <a:pt x="5" y="113"/>
                  </a:lnTo>
                  <a:lnTo>
                    <a:pt x="5" y="0"/>
                  </a:lnTo>
                  <a:close/>
                  <a:moveTo>
                    <a:pt x="5" y="113"/>
                  </a:moveTo>
                  <a:lnTo>
                    <a:pt x="15" y="68295"/>
                  </a:lnTo>
                  <a:cubicBezTo>
                    <a:pt x="15" y="70099"/>
                    <a:pt x="1295" y="72290"/>
                    <a:pt x="2863" y="73189"/>
                  </a:cubicBezTo>
                  <a:lnTo>
                    <a:pt x="46139" y="98192"/>
                  </a:lnTo>
                  <a:cubicBezTo>
                    <a:pt x="46591" y="98450"/>
                    <a:pt x="47018" y="98573"/>
                    <a:pt x="47397" y="98573"/>
                  </a:cubicBezTo>
                  <a:cubicBezTo>
                    <a:pt x="48331" y="98573"/>
                    <a:pt x="48974" y="97830"/>
                    <a:pt x="48978" y="96545"/>
                  </a:cubicBezTo>
                  <a:lnTo>
                    <a:pt x="48980" y="87606"/>
                  </a:lnTo>
                  <a:lnTo>
                    <a:pt x="48976" y="35409"/>
                  </a:lnTo>
                  <a:lnTo>
                    <a:pt x="48978" y="32547"/>
                  </a:lnTo>
                  <a:cubicBezTo>
                    <a:pt x="48976" y="31643"/>
                    <a:pt x="48655" y="30642"/>
                    <a:pt x="48146" y="29758"/>
                  </a:cubicBezTo>
                  <a:cubicBezTo>
                    <a:pt x="47616" y="28814"/>
                    <a:pt x="46930" y="28138"/>
                    <a:pt x="46138" y="27642"/>
                  </a:cubicBezTo>
                  <a:lnTo>
                    <a:pt x="43668" y="26213"/>
                  </a:lnTo>
                  <a:lnTo>
                    <a:pt x="43665" y="26208"/>
                  </a:lnTo>
                  <a:lnTo>
                    <a:pt x="10657" y="7154"/>
                  </a:lnTo>
                  <a:lnTo>
                    <a:pt x="2831" y="2635"/>
                  </a:lnTo>
                  <a:lnTo>
                    <a:pt x="1178" y="1679"/>
                  </a:lnTo>
                  <a:cubicBezTo>
                    <a:pt x="973" y="1557"/>
                    <a:pt x="779" y="1417"/>
                    <a:pt x="602" y="1258"/>
                  </a:cubicBezTo>
                  <a:cubicBezTo>
                    <a:pt x="522" y="1185"/>
                    <a:pt x="448" y="1106"/>
                    <a:pt x="383" y="1021"/>
                  </a:cubicBezTo>
                  <a:cubicBezTo>
                    <a:pt x="316" y="942"/>
                    <a:pt x="256" y="857"/>
                    <a:pt x="206" y="769"/>
                  </a:cubicBezTo>
                  <a:cubicBezTo>
                    <a:pt x="174" y="712"/>
                    <a:pt x="146" y="652"/>
                    <a:pt x="119" y="592"/>
                  </a:cubicBezTo>
                  <a:cubicBezTo>
                    <a:pt x="94" y="535"/>
                    <a:pt x="74" y="475"/>
                    <a:pt x="62" y="414"/>
                  </a:cubicBezTo>
                  <a:cubicBezTo>
                    <a:pt x="46" y="373"/>
                    <a:pt x="36" y="331"/>
                    <a:pt x="34" y="287"/>
                  </a:cubicBezTo>
                  <a:cubicBezTo>
                    <a:pt x="19" y="247"/>
                    <a:pt x="12" y="204"/>
                    <a:pt x="14" y="162"/>
                  </a:cubicBezTo>
                  <a:cubicBezTo>
                    <a:pt x="10" y="146"/>
                    <a:pt x="7" y="129"/>
                    <a:pt x="5" y="113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4832875" y="642425"/>
              <a:ext cx="1536800" cy="910550"/>
            </a:xfrm>
            <a:custGeom>
              <a:avLst/>
              <a:gdLst/>
              <a:ahLst/>
              <a:cxnLst/>
              <a:rect l="l" t="t" r="r" b="b"/>
              <a:pathLst>
                <a:path w="61472" h="36422" extrusionOk="0">
                  <a:moveTo>
                    <a:pt x="11623" y="0"/>
                  </a:moveTo>
                  <a:cubicBezTo>
                    <a:pt x="10598" y="0"/>
                    <a:pt x="9573" y="226"/>
                    <a:pt x="8792" y="677"/>
                  </a:cubicBezTo>
                  <a:lnTo>
                    <a:pt x="1176" y="5074"/>
                  </a:lnTo>
                  <a:cubicBezTo>
                    <a:pt x="416" y="5512"/>
                    <a:pt x="30" y="6083"/>
                    <a:pt x="0" y="6658"/>
                  </a:cubicBezTo>
                  <a:lnTo>
                    <a:pt x="3" y="6665"/>
                  </a:lnTo>
                  <a:lnTo>
                    <a:pt x="3" y="6770"/>
                  </a:lnTo>
                  <a:cubicBezTo>
                    <a:pt x="7" y="6790"/>
                    <a:pt x="8" y="6805"/>
                    <a:pt x="12" y="6825"/>
                  </a:cubicBezTo>
                  <a:cubicBezTo>
                    <a:pt x="12" y="6867"/>
                    <a:pt x="18" y="6910"/>
                    <a:pt x="32" y="6950"/>
                  </a:cubicBezTo>
                  <a:cubicBezTo>
                    <a:pt x="34" y="6994"/>
                    <a:pt x="44" y="7037"/>
                    <a:pt x="60" y="7077"/>
                  </a:cubicBezTo>
                  <a:cubicBezTo>
                    <a:pt x="72" y="7139"/>
                    <a:pt x="90" y="7199"/>
                    <a:pt x="117" y="7256"/>
                  </a:cubicBezTo>
                  <a:cubicBezTo>
                    <a:pt x="144" y="7316"/>
                    <a:pt x="171" y="7375"/>
                    <a:pt x="204" y="7432"/>
                  </a:cubicBezTo>
                  <a:cubicBezTo>
                    <a:pt x="254" y="7522"/>
                    <a:pt x="314" y="7607"/>
                    <a:pt x="379" y="7686"/>
                  </a:cubicBezTo>
                  <a:cubicBezTo>
                    <a:pt x="446" y="7769"/>
                    <a:pt x="520" y="7848"/>
                    <a:pt x="600" y="7921"/>
                  </a:cubicBezTo>
                  <a:cubicBezTo>
                    <a:pt x="777" y="8080"/>
                    <a:pt x="971" y="8222"/>
                    <a:pt x="1175" y="8344"/>
                  </a:cubicBezTo>
                  <a:lnTo>
                    <a:pt x="2829" y="9298"/>
                  </a:lnTo>
                  <a:lnTo>
                    <a:pt x="10655" y="13817"/>
                  </a:lnTo>
                  <a:lnTo>
                    <a:pt x="43663" y="32871"/>
                  </a:lnTo>
                  <a:lnTo>
                    <a:pt x="43666" y="32876"/>
                  </a:lnTo>
                  <a:lnTo>
                    <a:pt x="46136" y="34305"/>
                  </a:lnTo>
                  <a:lnTo>
                    <a:pt x="46144" y="34306"/>
                  </a:lnTo>
                  <a:cubicBezTo>
                    <a:pt x="46928" y="34761"/>
                    <a:pt x="47629" y="35533"/>
                    <a:pt x="48144" y="36421"/>
                  </a:cubicBezTo>
                  <a:lnTo>
                    <a:pt x="50851" y="34859"/>
                  </a:lnTo>
                  <a:cubicBezTo>
                    <a:pt x="50374" y="34024"/>
                    <a:pt x="49708" y="33299"/>
                    <a:pt x="48971" y="32871"/>
                  </a:cubicBezTo>
                  <a:cubicBezTo>
                    <a:pt x="48607" y="32659"/>
                    <a:pt x="48258" y="32460"/>
                    <a:pt x="47938" y="32275"/>
                  </a:cubicBezTo>
                  <a:lnTo>
                    <a:pt x="47486" y="32014"/>
                  </a:lnTo>
                  <a:cubicBezTo>
                    <a:pt x="46994" y="31725"/>
                    <a:pt x="46622" y="31509"/>
                    <a:pt x="46433" y="31407"/>
                  </a:cubicBezTo>
                  <a:lnTo>
                    <a:pt x="46329" y="31346"/>
                  </a:lnTo>
                  <a:cubicBezTo>
                    <a:pt x="46324" y="31344"/>
                    <a:pt x="46321" y="31342"/>
                    <a:pt x="46318" y="31337"/>
                  </a:cubicBezTo>
                  <a:lnTo>
                    <a:pt x="10650" y="10746"/>
                  </a:lnTo>
                  <a:lnTo>
                    <a:pt x="4784" y="7361"/>
                  </a:lnTo>
                  <a:cubicBezTo>
                    <a:pt x="4162" y="7004"/>
                    <a:pt x="4162" y="6414"/>
                    <a:pt x="4785" y="6055"/>
                  </a:cubicBezTo>
                  <a:lnTo>
                    <a:pt x="10486" y="2763"/>
                  </a:lnTo>
                  <a:cubicBezTo>
                    <a:pt x="10528" y="2737"/>
                    <a:pt x="10571" y="2717"/>
                    <a:pt x="10618" y="2702"/>
                  </a:cubicBezTo>
                  <a:cubicBezTo>
                    <a:pt x="10646" y="2680"/>
                    <a:pt x="10680" y="2667"/>
                    <a:pt x="10715" y="2660"/>
                  </a:cubicBezTo>
                  <a:cubicBezTo>
                    <a:pt x="10732" y="2645"/>
                    <a:pt x="10752" y="2636"/>
                    <a:pt x="10775" y="2633"/>
                  </a:cubicBezTo>
                  <a:cubicBezTo>
                    <a:pt x="10855" y="2603"/>
                    <a:pt x="10935" y="2580"/>
                    <a:pt x="11019" y="2560"/>
                  </a:cubicBezTo>
                  <a:cubicBezTo>
                    <a:pt x="11116" y="2535"/>
                    <a:pt x="11214" y="2518"/>
                    <a:pt x="11315" y="2510"/>
                  </a:cubicBezTo>
                  <a:cubicBezTo>
                    <a:pt x="11417" y="2498"/>
                    <a:pt x="11519" y="2493"/>
                    <a:pt x="11622" y="2491"/>
                  </a:cubicBezTo>
                  <a:cubicBezTo>
                    <a:pt x="11632" y="2491"/>
                    <a:pt x="11643" y="2491"/>
                    <a:pt x="11653" y="2491"/>
                  </a:cubicBezTo>
                  <a:cubicBezTo>
                    <a:pt x="11744" y="2491"/>
                    <a:pt x="11836" y="2498"/>
                    <a:pt x="11928" y="2511"/>
                  </a:cubicBezTo>
                  <a:cubicBezTo>
                    <a:pt x="12005" y="2518"/>
                    <a:pt x="12082" y="2530"/>
                    <a:pt x="12157" y="2545"/>
                  </a:cubicBezTo>
                  <a:lnTo>
                    <a:pt x="12309" y="2586"/>
                  </a:lnTo>
                  <a:cubicBezTo>
                    <a:pt x="12391" y="2605"/>
                    <a:pt x="12469" y="2633"/>
                    <a:pt x="12546" y="2668"/>
                  </a:cubicBezTo>
                  <a:cubicBezTo>
                    <a:pt x="12615" y="2697"/>
                    <a:pt x="12686" y="2732"/>
                    <a:pt x="12750" y="2762"/>
                  </a:cubicBezTo>
                  <a:lnTo>
                    <a:pt x="54284" y="26738"/>
                  </a:lnTo>
                  <a:lnTo>
                    <a:pt x="54289" y="26734"/>
                  </a:lnTo>
                  <a:lnTo>
                    <a:pt x="56772" y="28171"/>
                  </a:lnTo>
                  <a:cubicBezTo>
                    <a:pt x="57555" y="28624"/>
                    <a:pt x="58264" y="29392"/>
                    <a:pt x="58777" y="30283"/>
                  </a:cubicBezTo>
                  <a:lnTo>
                    <a:pt x="61472" y="28726"/>
                  </a:lnTo>
                  <a:cubicBezTo>
                    <a:pt x="60997" y="27890"/>
                    <a:pt x="60329" y="27165"/>
                    <a:pt x="59592" y="26739"/>
                  </a:cubicBezTo>
                  <a:cubicBezTo>
                    <a:pt x="59228" y="26525"/>
                    <a:pt x="58879" y="26328"/>
                    <a:pt x="58560" y="26141"/>
                  </a:cubicBezTo>
                  <a:lnTo>
                    <a:pt x="58108" y="25882"/>
                  </a:lnTo>
                  <a:cubicBezTo>
                    <a:pt x="57901" y="25758"/>
                    <a:pt x="57711" y="25650"/>
                    <a:pt x="57549" y="25555"/>
                  </a:cubicBezTo>
                  <a:cubicBezTo>
                    <a:pt x="57462" y="25508"/>
                    <a:pt x="57392" y="25464"/>
                    <a:pt x="57325" y="25428"/>
                  </a:cubicBezTo>
                  <a:cubicBezTo>
                    <a:pt x="57255" y="25386"/>
                    <a:pt x="57200" y="25356"/>
                    <a:pt x="57146" y="25327"/>
                  </a:cubicBezTo>
                  <a:cubicBezTo>
                    <a:pt x="57079" y="25291"/>
                    <a:pt x="57031" y="25257"/>
                    <a:pt x="56994" y="25234"/>
                  </a:cubicBezTo>
                  <a:cubicBezTo>
                    <a:pt x="56961" y="25215"/>
                    <a:pt x="56939" y="25205"/>
                    <a:pt x="56939" y="25205"/>
                  </a:cubicBezTo>
                  <a:lnTo>
                    <a:pt x="14454" y="677"/>
                  </a:lnTo>
                  <a:cubicBezTo>
                    <a:pt x="13673" y="226"/>
                    <a:pt x="12648" y="0"/>
                    <a:pt x="11623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4458200" y="1039975"/>
              <a:ext cx="200000" cy="307250"/>
            </a:xfrm>
            <a:custGeom>
              <a:avLst/>
              <a:gdLst/>
              <a:ahLst/>
              <a:cxnLst/>
              <a:rect l="l" t="t" r="r" b="b"/>
              <a:pathLst>
                <a:path w="8000" h="12290" extrusionOk="0">
                  <a:moveTo>
                    <a:pt x="7968" y="1"/>
                  </a:moveTo>
                  <a:lnTo>
                    <a:pt x="0" y="4602"/>
                  </a:lnTo>
                  <a:lnTo>
                    <a:pt x="2" y="7671"/>
                  </a:lnTo>
                  <a:lnTo>
                    <a:pt x="8000" y="12289"/>
                  </a:lnTo>
                  <a:lnTo>
                    <a:pt x="7968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5860975" y="1719900"/>
              <a:ext cx="87325" cy="1677650"/>
            </a:xfrm>
            <a:custGeom>
              <a:avLst/>
              <a:gdLst/>
              <a:ahLst/>
              <a:cxnLst/>
              <a:rect l="l" t="t" r="r" b="b"/>
              <a:pathLst>
                <a:path w="3493" h="67106" extrusionOk="0">
                  <a:moveTo>
                    <a:pt x="2706" y="1"/>
                  </a:moveTo>
                  <a:lnTo>
                    <a:pt x="11" y="1556"/>
                  </a:lnTo>
                  <a:cubicBezTo>
                    <a:pt x="526" y="2447"/>
                    <a:pt x="836" y="3444"/>
                    <a:pt x="838" y="4348"/>
                  </a:cubicBezTo>
                  <a:cubicBezTo>
                    <a:pt x="838" y="4348"/>
                    <a:pt x="840" y="7217"/>
                    <a:pt x="835" y="7220"/>
                  </a:cubicBezTo>
                  <a:lnTo>
                    <a:pt x="831" y="64991"/>
                  </a:lnTo>
                  <a:cubicBezTo>
                    <a:pt x="831" y="65502"/>
                    <a:pt x="821" y="66631"/>
                    <a:pt x="1" y="67106"/>
                  </a:cubicBezTo>
                  <a:lnTo>
                    <a:pt x="2160" y="65860"/>
                  </a:lnTo>
                  <a:cubicBezTo>
                    <a:pt x="2893" y="65437"/>
                    <a:pt x="3488" y="64361"/>
                    <a:pt x="3488" y="63459"/>
                  </a:cubicBezTo>
                  <a:lnTo>
                    <a:pt x="3490" y="5688"/>
                  </a:lnTo>
                  <a:cubicBezTo>
                    <a:pt x="3490" y="5688"/>
                    <a:pt x="3493" y="5664"/>
                    <a:pt x="3493" y="5626"/>
                  </a:cubicBezTo>
                  <a:cubicBezTo>
                    <a:pt x="3490" y="5583"/>
                    <a:pt x="3486" y="5524"/>
                    <a:pt x="3488" y="5447"/>
                  </a:cubicBezTo>
                  <a:cubicBezTo>
                    <a:pt x="3490" y="5385"/>
                    <a:pt x="3491" y="5324"/>
                    <a:pt x="3490" y="5242"/>
                  </a:cubicBezTo>
                  <a:cubicBezTo>
                    <a:pt x="3491" y="5167"/>
                    <a:pt x="3490" y="5085"/>
                    <a:pt x="3491" y="4984"/>
                  </a:cubicBezTo>
                  <a:cubicBezTo>
                    <a:pt x="3488" y="4796"/>
                    <a:pt x="3491" y="4577"/>
                    <a:pt x="3488" y="4336"/>
                  </a:cubicBezTo>
                  <a:lnTo>
                    <a:pt x="3488" y="3815"/>
                  </a:lnTo>
                  <a:cubicBezTo>
                    <a:pt x="3488" y="3446"/>
                    <a:pt x="3490" y="3045"/>
                    <a:pt x="3488" y="2622"/>
                  </a:cubicBezTo>
                  <a:cubicBezTo>
                    <a:pt x="3486" y="1770"/>
                    <a:pt x="3192" y="829"/>
                    <a:pt x="2706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4657275" y="1064025"/>
              <a:ext cx="1224700" cy="2338200"/>
            </a:xfrm>
            <a:custGeom>
              <a:avLst/>
              <a:gdLst/>
              <a:ahLst/>
              <a:cxnLst/>
              <a:rect l="l" t="t" r="r" b="b"/>
              <a:pathLst>
                <a:path w="48988" h="93528" extrusionOk="0">
                  <a:moveTo>
                    <a:pt x="1049" y="0"/>
                  </a:moveTo>
                  <a:cubicBezTo>
                    <a:pt x="1034" y="0"/>
                    <a:pt x="1019" y="0"/>
                    <a:pt x="1004" y="1"/>
                  </a:cubicBezTo>
                  <a:cubicBezTo>
                    <a:pt x="902" y="1"/>
                    <a:pt x="800" y="8"/>
                    <a:pt x="699" y="19"/>
                  </a:cubicBezTo>
                  <a:cubicBezTo>
                    <a:pt x="598" y="26"/>
                    <a:pt x="500" y="43"/>
                    <a:pt x="403" y="69"/>
                  </a:cubicBezTo>
                  <a:cubicBezTo>
                    <a:pt x="319" y="88"/>
                    <a:pt x="237" y="113"/>
                    <a:pt x="157" y="143"/>
                  </a:cubicBezTo>
                  <a:cubicBezTo>
                    <a:pt x="135" y="145"/>
                    <a:pt x="114" y="155"/>
                    <a:pt x="99" y="170"/>
                  </a:cubicBezTo>
                  <a:cubicBezTo>
                    <a:pt x="65" y="176"/>
                    <a:pt x="34" y="188"/>
                    <a:pt x="3" y="201"/>
                  </a:cubicBezTo>
                  <a:lnTo>
                    <a:pt x="0" y="210"/>
                  </a:lnTo>
                  <a:lnTo>
                    <a:pt x="32" y="8255"/>
                  </a:lnTo>
                  <a:lnTo>
                    <a:pt x="39" y="11325"/>
                  </a:lnTo>
                  <a:lnTo>
                    <a:pt x="249" y="63651"/>
                  </a:lnTo>
                  <a:cubicBezTo>
                    <a:pt x="254" y="65452"/>
                    <a:pt x="1529" y="67646"/>
                    <a:pt x="3096" y="68545"/>
                  </a:cubicBezTo>
                  <a:lnTo>
                    <a:pt x="38361" y="88696"/>
                  </a:lnTo>
                  <a:lnTo>
                    <a:pt x="46147" y="93147"/>
                  </a:lnTo>
                  <a:cubicBezTo>
                    <a:pt x="46599" y="93405"/>
                    <a:pt x="47027" y="93527"/>
                    <a:pt x="47407" y="93527"/>
                  </a:cubicBezTo>
                  <a:cubicBezTo>
                    <a:pt x="48343" y="93527"/>
                    <a:pt x="48988" y="92784"/>
                    <a:pt x="48988" y="91500"/>
                  </a:cubicBezTo>
                  <a:lnTo>
                    <a:pt x="48988" y="33443"/>
                  </a:lnTo>
                  <a:lnTo>
                    <a:pt x="48988" y="30583"/>
                  </a:lnTo>
                  <a:cubicBezTo>
                    <a:pt x="48986" y="29677"/>
                    <a:pt x="48672" y="28673"/>
                    <a:pt x="48161" y="27791"/>
                  </a:cubicBezTo>
                  <a:cubicBezTo>
                    <a:pt x="47631" y="26875"/>
                    <a:pt x="46963" y="26170"/>
                    <a:pt x="46149" y="25683"/>
                  </a:cubicBezTo>
                  <a:lnTo>
                    <a:pt x="43671" y="24254"/>
                  </a:lnTo>
                  <a:lnTo>
                    <a:pt x="43668" y="24247"/>
                  </a:lnTo>
                  <a:lnTo>
                    <a:pt x="2134" y="272"/>
                  </a:lnTo>
                  <a:cubicBezTo>
                    <a:pt x="2070" y="240"/>
                    <a:pt x="1998" y="206"/>
                    <a:pt x="1928" y="178"/>
                  </a:cubicBezTo>
                  <a:cubicBezTo>
                    <a:pt x="1851" y="146"/>
                    <a:pt x="1773" y="118"/>
                    <a:pt x="1693" y="94"/>
                  </a:cubicBezTo>
                  <a:lnTo>
                    <a:pt x="1541" y="54"/>
                  </a:lnTo>
                  <a:cubicBezTo>
                    <a:pt x="1464" y="39"/>
                    <a:pt x="1387" y="28"/>
                    <a:pt x="1310" y="21"/>
                  </a:cubicBezTo>
                  <a:cubicBezTo>
                    <a:pt x="1225" y="8"/>
                    <a:pt x="1137" y="0"/>
                    <a:pt x="1049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4491400" y="1103600"/>
              <a:ext cx="1346875" cy="2364975"/>
            </a:xfrm>
            <a:custGeom>
              <a:avLst/>
              <a:gdLst/>
              <a:ahLst/>
              <a:cxnLst/>
              <a:rect l="l" t="t" r="r" b="b"/>
              <a:pathLst>
                <a:path w="53875" h="94599" extrusionOk="0">
                  <a:moveTo>
                    <a:pt x="7559" y="0"/>
                  </a:moveTo>
                  <a:lnTo>
                    <a:pt x="0" y="4356"/>
                  </a:lnTo>
                  <a:lnTo>
                    <a:pt x="46318" y="31102"/>
                  </a:lnTo>
                  <a:lnTo>
                    <a:pt x="46219" y="94598"/>
                  </a:lnTo>
                  <a:lnTo>
                    <a:pt x="53056" y="90650"/>
                  </a:lnTo>
                  <a:cubicBezTo>
                    <a:pt x="53563" y="90358"/>
                    <a:pt x="53873" y="89818"/>
                    <a:pt x="53873" y="89235"/>
                  </a:cubicBezTo>
                  <a:lnTo>
                    <a:pt x="53875" y="28627"/>
                  </a:lnTo>
                  <a:cubicBezTo>
                    <a:pt x="53875" y="27459"/>
                    <a:pt x="53252" y="26380"/>
                    <a:pt x="52241" y="25795"/>
                  </a:cubicBezTo>
                  <a:lnTo>
                    <a:pt x="7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646875" y="1778375"/>
              <a:ext cx="191400" cy="1690200"/>
            </a:xfrm>
            <a:custGeom>
              <a:avLst/>
              <a:gdLst/>
              <a:ahLst/>
              <a:cxnLst/>
              <a:rect l="l" t="t" r="r" b="b"/>
              <a:pathLst>
                <a:path w="7656" h="67608" extrusionOk="0">
                  <a:moveTo>
                    <a:pt x="7218" y="1"/>
                  </a:moveTo>
                  <a:lnTo>
                    <a:pt x="99" y="4111"/>
                  </a:lnTo>
                  <a:lnTo>
                    <a:pt x="0" y="67607"/>
                  </a:lnTo>
                  <a:lnTo>
                    <a:pt x="6837" y="63659"/>
                  </a:lnTo>
                  <a:cubicBezTo>
                    <a:pt x="7344" y="63367"/>
                    <a:pt x="7654" y="62829"/>
                    <a:pt x="7654" y="62244"/>
                  </a:cubicBezTo>
                  <a:lnTo>
                    <a:pt x="7656" y="1636"/>
                  </a:lnTo>
                  <a:cubicBezTo>
                    <a:pt x="7656" y="1062"/>
                    <a:pt x="7506" y="499"/>
                    <a:pt x="7218" y="1"/>
                  </a:cubicBez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4494525" y="1087175"/>
              <a:ext cx="217575" cy="121550"/>
            </a:xfrm>
            <a:custGeom>
              <a:avLst/>
              <a:gdLst/>
              <a:ahLst/>
              <a:cxnLst/>
              <a:rect l="l" t="t" r="r" b="b"/>
              <a:pathLst>
                <a:path w="8703" h="4862" extrusionOk="0">
                  <a:moveTo>
                    <a:pt x="7748" y="1"/>
                  </a:moveTo>
                  <a:cubicBezTo>
                    <a:pt x="7438" y="1"/>
                    <a:pt x="7097" y="83"/>
                    <a:pt x="6826" y="239"/>
                  </a:cubicBezTo>
                  <a:lnTo>
                    <a:pt x="554" y="3853"/>
                  </a:lnTo>
                  <a:cubicBezTo>
                    <a:pt x="84" y="4124"/>
                    <a:pt x="1" y="4517"/>
                    <a:pt x="368" y="4729"/>
                  </a:cubicBezTo>
                  <a:cubicBezTo>
                    <a:pt x="523" y="4818"/>
                    <a:pt x="733" y="4862"/>
                    <a:pt x="959" y="4862"/>
                  </a:cubicBezTo>
                  <a:cubicBezTo>
                    <a:pt x="1270" y="4862"/>
                    <a:pt x="1612" y="4780"/>
                    <a:pt x="1884" y="4622"/>
                  </a:cubicBezTo>
                  <a:lnTo>
                    <a:pt x="8149" y="1005"/>
                  </a:lnTo>
                  <a:cubicBezTo>
                    <a:pt x="8619" y="734"/>
                    <a:pt x="8702" y="343"/>
                    <a:pt x="8336" y="132"/>
                  </a:cubicBezTo>
                  <a:cubicBezTo>
                    <a:pt x="8182" y="44"/>
                    <a:pt x="7974" y="1"/>
                    <a:pt x="7748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595425" y="1873200"/>
              <a:ext cx="87300" cy="1677600"/>
            </a:xfrm>
            <a:custGeom>
              <a:avLst/>
              <a:gdLst/>
              <a:ahLst/>
              <a:cxnLst/>
              <a:rect l="l" t="t" r="r" b="b"/>
              <a:pathLst>
                <a:path w="3492" h="67104" extrusionOk="0">
                  <a:moveTo>
                    <a:pt x="2707" y="0"/>
                  </a:moveTo>
                  <a:lnTo>
                    <a:pt x="0" y="1564"/>
                  </a:lnTo>
                  <a:cubicBezTo>
                    <a:pt x="513" y="2453"/>
                    <a:pt x="830" y="3447"/>
                    <a:pt x="830" y="4361"/>
                  </a:cubicBezTo>
                  <a:cubicBezTo>
                    <a:pt x="830" y="4361"/>
                    <a:pt x="830" y="7215"/>
                    <a:pt x="834" y="7220"/>
                  </a:cubicBezTo>
                  <a:lnTo>
                    <a:pt x="829" y="34771"/>
                  </a:lnTo>
                  <a:lnTo>
                    <a:pt x="830" y="64992"/>
                  </a:lnTo>
                  <a:cubicBezTo>
                    <a:pt x="830" y="65472"/>
                    <a:pt x="849" y="66614"/>
                    <a:pt x="0" y="67104"/>
                  </a:cubicBezTo>
                  <a:cubicBezTo>
                    <a:pt x="0" y="67104"/>
                    <a:pt x="1815" y="66058"/>
                    <a:pt x="2159" y="65859"/>
                  </a:cubicBezTo>
                  <a:cubicBezTo>
                    <a:pt x="2892" y="65437"/>
                    <a:pt x="3485" y="64361"/>
                    <a:pt x="3485" y="63458"/>
                  </a:cubicBezTo>
                  <a:lnTo>
                    <a:pt x="3485" y="36311"/>
                  </a:lnTo>
                  <a:cubicBezTo>
                    <a:pt x="3485" y="36311"/>
                    <a:pt x="3489" y="5688"/>
                    <a:pt x="3489" y="5673"/>
                  </a:cubicBezTo>
                  <a:lnTo>
                    <a:pt x="3489" y="5552"/>
                  </a:lnTo>
                  <a:cubicBezTo>
                    <a:pt x="3492" y="5340"/>
                    <a:pt x="3492" y="4907"/>
                    <a:pt x="3489" y="4338"/>
                  </a:cubicBezTo>
                  <a:lnTo>
                    <a:pt x="3489" y="3815"/>
                  </a:lnTo>
                  <a:cubicBezTo>
                    <a:pt x="3487" y="3445"/>
                    <a:pt x="3489" y="3044"/>
                    <a:pt x="3487" y="2623"/>
                  </a:cubicBezTo>
                  <a:cubicBezTo>
                    <a:pt x="3487" y="1770"/>
                    <a:pt x="3193" y="831"/>
                    <a:pt x="2707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4391775" y="1168325"/>
              <a:ext cx="1224500" cy="2387350"/>
            </a:xfrm>
            <a:custGeom>
              <a:avLst/>
              <a:gdLst/>
              <a:ahLst/>
              <a:cxnLst/>
              <a:rect l="l" t="t" r="r" b="b"/>
              <a:pathLst>
                <a:path w="48980" h="95494" extrusionOk="0">
                  <a:moveTo>
                    <a:pt x="4" y="1"/>
                  </a:moveTo>
                  <a:lnTo>
                    <a:pt x="4" y="1"/>
                  </a:lnTo>
                  <a:cubicBezTo>
                    <a:pt x="1" y="34"/>
                    <a:pt x="1" y="67"/>
                    <a:pt x="4" y="99"/>
                  </a:cubicBezTo>
                  <a:lnTo>
                    <a:pt x="4" y="99"/>
                  </a:lnTo>
                  <a:lnTo>
                    <a:pt x="4" y="1"/>
                  </a:lnTo>
                  <a:close/>
                  <a:moveTo>
                    <a:pt x="4" y="99"/>
                  </a:moveTo>
                  <a:lnTo>
                    <a:pt x="14" y="65217"/>
                  </a:lnTo>
                  <a:cubicBezTo>
                    <a:pt x="14" y="67021"/>
                    <a:pt x="1294" y="69211"/>
                    <a:pt x="2863" y="70110"/>
                  </a:cubicBezTo>
                  <a:lnTo>
                    <a:pt x="46139" y="95114"/>
                  </a:lnTo>
                  <a:cubicBezTo>
                    <a:pt x="46591" y="95371"/>
                    <a:pt x="47018" y="95493"/>
                    <a:pt x="47397" y="95493"/>
                  </a:cubicBezTo>
                  <a:cubicBezTo>
                    <a:pt x="48331" y="95493"/>
                    <a:pt x="48975" y="94752"/>
                    <a:pt x="48978" y="93466"/>
                  </a:cubicBezTo>
                  <a:lnTo>
                    <a:pt x="48980" y="84526"/>
                  </a:lnTo>
                  <a:lnTo>
                    <a:pt x="48976" y="35410"/>
                  </a:lnTo>
                  <a:lnTo>
                    <a:pt x="48976" y="32548"/>
                  </a:lnTo>
                  <a:cubicBezTo>
                    <a:pt x="48975" y="31644"/>
                    <a:pt x="48654" y="30643"/>
                    <a:pt x="48144" y="29759"/>
                  </a:cubicBezTo>
                  <a:cubicBezTo>
                    <a:pt x="47615" y="28815"/>
                    <a:pt x="46928" y="28139"/>
                    <a:pt x="46138" y="27642"/>
                  </a:cubicBezTo>
                  <a:lnTo>
                    <a:pt x="43667" y="26215"/>
                  </a:lnTo>
                  <a:lnTo>
                    <a:pt x="43663" y="26209"/>
                  </a:lnTo>
                  <a:lnTo>
                    <a:pt x="10657" y="7155"/>
                  </a:lnTo>
                  <a:lnTo>
                    <a:pt x="2833" y="2636"/>
                  </a:lnTo>
                  <a:lnTo>
                    <a:pt x="1178" y="1682"/>
                  </a:lnTo>
                  <a:cubicBezTo>
                    <a:pt x="973" y="1560"/>
                    <a:pt x="781" y="1418"/>
                    <a:pt x="602" y="1259"/>
                  </a:cubicBezTo>
                  <a:cubicBezTo>
                    <a:pt x="522" y="1185"/>
                    <a:pt x="450" y="1107"/>
                    <a:pt x="383" y="1023"/>
                  </a:cubicBezTo>
                  <a:cubicBezTo>
                    <a:pt x="316" y="943"/>
                    <a:pt x="258" y="860"/>
                    <a:pt x="206" y="769"/>
                  </a:cubicBezTo>
                  <a:cubicBezTo>
                    <a:pt x="174" y="713"/>
                    <a:pt x="146" y="652"/>
                    <a:pt x="119" y="594"/>
                  </a:cubicBezTo>
                  <a:cubicBezTo>
                    <a:pt x="94" y="535"/>
                    <a:pt x="74" y="477"/>
                    <a:pt x="62" y="415"/>
                  </a:cubicBezTo>
                  <a:cubicBezTo>
                    <a:pt x="46" y="375"/>
                    <a:pt x="36" y="332"/>
                    <a:pt x="34" y="288"/>
                  </a:cubicBezTo>
                  <a:cubicBezTo>
                    <a:pt x="17" y="248"/>
                    <a:pt x="11" y="205"/>
                    <a:pt x="14" y="163"/>
                  </a:cubicBezTo>
                  <a:cubicBezTo>
                    <a:pt x="9" y="142"/>
                    <a:pt x="6" y="120"/>
                    <a:pt x="4" y="99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4391825" y="1001750"/>
              <a:ext cx="1536800" cy="910575"/>
            </a:xfrm>
            <a:custGeom>
              <a:avLst/>
              <a:gdLst/>
              <a:ahLst/>
              <a:cxnLst/>
              <a:rect l="l" t="t" r="r" b="b"/>
              <a:pathLst>
                <a:path w="61472" h="36423" extrusionOk="0">
                  <a:moveTo>
                    <a:pt x="11623" y="1"/>
                  </a:moveTo>
                  <a:cubicBezTo>
                    <a:pt x="10598" y="1"/>
                    <a:pt x="9573" y="226"/>
                    <a:pt x="8792" y="677"/>
                  </a:cubicBezTo>
                  <a:lnTo>
                    <a:pt x="1176" y="5075"/>
                  </a:lnTo>
                  <a:cubicBezTo>
                    <a:pt x="416" y="5513"/>
                    <a:pt x="30" y="6084"/>
                    <a:pt x="0" y="6660"/>
                  </a:cubicBezTo>
                  <a:lnTo>
                    <a:pt x="4" y="6666"/>
                  </a:lnTo>
                  <a:lnTo>
                    <a:pt x="4" y="6769"/>
                  </a:lnTo>
                  <a:cubicBezTo>
                    <a:pt x="7" y="6791"/>
                    <a:pt x="9" y="6804"/>
                    <a:pt x="12" y="6824"/>
                  </a:cubicBezTo>
                  <a:cubicBezTo>
                    <a:pt x="12" y="6868"/>
                    <a:pt x="19" y="6909"/>
                    <a:pt x="32" y="6950"/>
                  </a:cubicBezTo>
                  <a:cubicBezTo>
                    <a:pt x="34" y="6995"/>
                    <a:pt x="44" y="7036"/>
                    <a:pt x="59" y="7078"/>
                  </a:cubicBezTo>
                  <a:cubicBezTo>
                    <a:pt x="72" y="7138"/>
                    <a:pt x="90" y="7198"/>
                    <a:pt x="117" y="7255"/>
                  </a:cubicBezTo>
                  <a:cubicBezTo>
                    <a:pt x="144" y="7315"/>
                    <a:pt x="171" y="7376"/>
                    <a:pt x="204" y="7432"/>
                  </a:cubicBezTo>
                  <a:cubicBezTo>
                    <a:pt x="254" y="7521"/>
                    <a:pt x="314" y="7606"/>
                    <a:pt x="380" y="7685"/>
                  </a:cubicBezTo>
                  <a:cubicBezTo>
                    <a:pt x="446" y="7770"/>
                    <a:pt x="520" y="7848"/>
                    <a:pt x="600" y="7920"/>
                  </a:cubicBezTo>
                  <a:cubicBezTo>
                    <a:pt x="777" y="8081"/>
                    <a:pt x="969" y="8221"/>
                    <a:pt x="1175" y="8343"/>
                  </a:cubicBezTo>
                  <a:lnTo>
                    <a:pt x="2829" y="9299"/>
                  </a:lnTo>
                  <a:lnTo>
                    <a:pt x="10655" y="13818"/>
                  </a:lnTo>
                  <a:lnTo>
                    <a:pt x="43663" y="32872"/>
                  </a:lnTo>
                  <a:lnTo>
                    <a:pt x="43665" y="32877"/>
                  </a:lnTo>
                  <a:lnTo>
                    <a:pt x="46136" y="34304"/>
                  </a:lnTo>
                  <a:lnTo>
                    <a:pt x="46144" y="34307"/>
                  </a:lnTo>
                  <a:cubicBezTo>
                    <a:pt x="46928" y="34761"/>
                    <a:pt x="47629" y="35533"/>
                    <a:pt x="48144" y="36422"/>
                  </a:cubicBezTo>
                  <a:lnTo>
                    <a:pt x="50851" y="34858"/>
                  </a:lnTo>
                  <a:cubicBezTo>
                    <a:pt x="50375" y="34023"/>
                    <a:pt x="49708" y="33299"/>
                    <a:pt x="48971" y="32872"/>
                  </a:cubicBezTo>
                  <a:cubicBezTo>
                    <a:pt x="48607" y="32660"/>
                    <a:pt x="48258" y="32461"/>
                    <a:pt x="47939" y="32275"/>
                  </a:cubicBezTo>
                  <a:lnTo>
                    <a:pt x="47486" y="32015"/>
                  </a:lnTo>
                  <a:cubicBezTo>
                    <a:pt x="46995" y="31726"/>
                    <a:pt x="46622" y="31510"/>
                    <a:pt x="46433" y="31406"/>
                  </a:cubicBezTo>
                  <a:lnTo>
                    <a:pt x="46330" y="31346"/>
                  </a:lnTo>
                  <a:cubicBezTo>
                    <a:pt x="46325" y="31345"/>
                    <a:pt x="46321" y="31341"/>
                    <a:pt x="46318" y="31338"/>
                  </a:cubicBezTo>
                  <a:lnTo>
                    <a:pt x="10650" y="10749"/>
                  </a:lnTo>
                  <a:lnTo>
                    <a:pt x="4784" y="7362"/>
                  </a:lnTo>
                  <a:cubicBezTo>
                    <a:pt x="4162" y="7005"/>
                    <a:pt x="4162" y="6417"/>
                    <a:pt x="4785" y="6056"/>
                  </a:cubicBezTo>
                  <a:lnTo>
                    <a:pt x="10486" y="2764"/>
                  </a:lnTo>
                  <a:cubicBezTo>
                    <a:pt x="10528" y="2739"/>
                    <a:pt x="10571" y="2717"/>
                    <a:pt x="10618" y="2704"/>
                  </a:cubicBezTo>
                  <a:cubicBezTo>
                    <a:pt x="10647" y="2681"/>
                    <a:pt x="10680" y="2667"/>
                    <a:pt x="10715" y="2662"/>
                  </a:cubicBezTo>
                  <a:cubicBezTo>
                    <a:pt x="10732" y="2647"/>
                    <a:pt x="10752" y="2637"/>
                    <a:pt x="10775" y="2634"/>
                  </a:cubicBezTo>
                  <a:cubicBezTo>
                    <a:pt x="10854" y="2606"/>
                    <a:pt x="10936" y="2580"/>
                    <a:pt x="11019" y="2562"/>
                  </a:cubicBezTo>
                  <a:cubicBezTo>
                    <a:pt x="11116" y="2535"/>
                    <a:pt x="11215" y="2519"/>
                    <a:pt x="11315" y="2512"/>
                  </a:cubicBezTo>
                  <a:cubicBezTo>
                    <a:pt x="11417" y="2500"/>
                    <a:pt x="11519" y="2494"/>
                    <a:pt x="11622" y="2494"/>
                  </a:cubicBezTo>
                  <a:cubicBezTo>
                    <a:pt x="11637" y="2493"/>
                    <a:pt x="11652" y="2493"/>
                    <a:pt x="11667" y="2493"/>
                  </a:cubicBezTo>
                  <a:cubicBezTo>
                    <a:pt x="11754" y="2493"/>
                    <a:pt x="11841" y="2501"/>
                    <a:pt x="11928" y="2514"/>
                  </a:cubicBezTo>
                  <a:cubicBezTo>
                    <a:pt x="12005" y="2520"/>
                    <a:pt x="12082" y="2532"/>
                    <a:pt x="12157" y="2547"/>
                  </a:cubicBezTo>
                  <a:lnTo>
                    <a:pt x="12309" y="2587"/>
                  </a:lnTo>
                  <a:cubicBezTo>
                    <a:pt x="12391" y="2607"/>
                    <a:pt x="12469" y="2634"/>
                    <a:pt x="12546" y="2671"/>
                  </a:cubicBezTo>
                  <a:cubicBezTo>
                    <a:pt x="12615" y="2699"/>
                    <a:pt x="12687" y="2734"/>
                    <a:pt x="12750" y="2764"/>
                  </a:cubicBezTo>
                  <a:lnTo>
                    <a:pt x="54284" y="26740"/>
                  </a:lnTo>
                  <a:lnTo>
                    <a:pt x="54289" y="26737"/>
                  </a:lnTo>
                  <a:lnTo>
                    <a:pt x="56772" y="28174"/>
                  </a:lnTo>
                  <a:cubicBezTo>
                    <a:pt x="57556" y="28626"/>
                    <a:pt x="58264" y="29395"/>
                    <a:pt x="58777" y="30284"/>
                  </a:cubicBezTo>
                  <a:lnTo>
                    <a:pt x="61472" y="28728"/>
                  </a:lnTo>
                  <a:cubicBezTo>
                    <a:pt x="60996" y="27893"/>
                    <a:pt x="60329" y="27168"/>
                    <a:pt x="59592" y="26742"/>
                  </a:cubicBezTo>
                  <a:cubicBezTo>
                    <a:pt x="59228" y="26528"/>
                    <a:pt x="58879" y="26331"/>
                    <a:pt x="58560" y="26144"/>
                  </a:cubicBezTo>
                  <a:lnTo>
                    <a:pt x="58107" y="25885"/>
                  </a:lnTo>
                  <a:cubicBezTo>
                    <a:pt x="57901" y="25761"/>
                    <a:pt x="57711" y="25652"/>
                    <a:pt x="57549" y="25557"/>
                  </a:cubicBezTo>
                  <a:cubicBezTo>
                    <a:pt x="57462" y="25510"/>
                    <a:pt x="57392" y="25467"/>
                    <a:pt x="57325" y="25430"/>
                  </a:cubicBezTo>
                  <a:cubicBezTo>
                    <a:pt x="57255" y="25388"/>
                    <a:pt x="57200" y="25358"/>
                    <a:pt x="57146" y="25330"/>
                  </a:cubicBezTo>
                  <a:cubicBezTo>
                    <a:pt x="57079" y="25293"/>
                    <a:pt x="57031" y="25260"/>
                    <a:pt x="56994" y="25236"/>
                  </a:cubicBezTo>
                  <a:cubicBezTo>
                    <a:pt x="56961" y="25218"/>
                    <a:pt x="56939" y="25208"/>
                    <a:pt x="56939" y="25208"/>
                  </a:cubicBezTo>
                  <a:lnTo>
                    <a:pt x="14454" y="677"/>
                  </a:lnTo>
                  <a:cubicBezTo>
                    <a:pt x="13673" y="226"/>
                    <a:pt x="12648" y="1"/>
                    <a:pt x="11623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1898000" y="3241950"/>
              <a:ext cx="266475" cy="268350"/>
            </a:xfrm>
            <a:custGeom>
              <a:avLst/>
              <a:gdLst/>
              <a:ahLst/>
              <a:cxnLst/>
              <a:rect l="l" t="t" r="r" b="b"/>
              <a:pathLst>
                <a:path w="10659" h="10734" extrusionOk="0">
                  <a:moveTo>
                    <a:pt x="2660" y="0"/>
                  </a:moveTo>
                  <a:lnTo>
                    <a:pt x="0" y="1534"/>
                  </a:lnTo>
                  <a:lnTo>
                    <a:pt x="0" y="10733"/>
                  </a:lnTo>
                  <a:lnTo>
                    <a:pt x="10658" y="4618"/>
                  </a:lnTo>
                  <a:lnTo>
                    <a:pt x="2660" y="0"/>
                  </a:lnTo>
                  <a:close/>
                </a:path>
              </a:pathLst>
            </a:custGeom>
            <a:solidFill>
              <a:srgbClr val="3636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3292475" y="3357175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9" y="1"/>
                  </a:moveTo>
                  <a:cubicBezTo>
                    <a:pt x="64739" y="947"/>
                    <a:pt x="63766" y="1520"/>
                    <a:pt x="63324" y="1775"/>
                  </a:cubicBezTo>
                  <a:lnTo>
                    <a:pt x="5317" y="35271"/>
                  </a:lnTo>
                  <a:cubicBezTo>
                    <a:pt x="5317" y="35278"/>
                    <a:pt x="2831" y="36710"/>
                    <a:pt x="2831" y="36710"/>
                  </a:cubicBezTo>
                  <a:cubicBezTo>
                    <a:pt x="2046" y="37161"/>
                    <a:pt x="1027" y="37390"/>
                    <a:pt x="1" y="37390"/>
                  </a:cubicBezTo>
                  <a:lnTo>
                    <a:pt x="1" y="40501"/>
                  </a:lnTo>
                  <a:cubicBezTo>
                    <a:pt x="15" y="40501"/>
                    <a:pt x="30" y="40501"/>
                    <a:pt x="44" y="40501"/>
                  </a:cubicBezTo>
                  <a:cubicBezTo>
                    <a:pt x="990" y="40501"/>
                    <a:pt x="1933" y="40285"/>
                    <a:pt x="2661" y="39868"/>
                  </a:cubicBezTo>
                  <a:cubicBezTo>
                    <a:pt x="3027" y="39659"/>
                    <a:pt x="3374" y="39455"/>
                    <a:pt x="3695" y="39273"/>
                  </a:cubicBezTo>
                  <a:lnTo>
                    <a:pt x="4146" y="39010"/>
                  </a:lnTo>
                  <a:cubicBezTo>
                    <a:pt x="4355" y="38893"/>
                    <a:pt x="4544" y="38781"/>
                    <a:pt x="4707" y="38690"/>
                  </a:cubicBezTo>
                  <a:cubicBezTo>
                    <a:pt x="4793" y="38638"/>
                    <a:pt x="4864" y="38598"/>
                    <a:pt x="4930" y="38559"/>
                  </a:cubicBezTo>
                  <a:cubicBezTo>
                    <a:pt x="5001" y="38521"/>
                    <a:pt x="5053" y="38487"/>
                    <a:pt x="5107" y="38456"/>
                  </a:cubicBezTo>
                  <a:cubicBezTo>
                    <a:pt x="5172" y="38416"/>
                    <a:pt x="5224" y="38391"/>
                    <a:pt x="5264" y="38370"/>
                  </a:cubicBezTo>
                  <a:cubicBezTo>
                    <a:pt x="5295" y="38350"/>
                    <a:pt x="5316" y="38337"/>
                    <a:pt x="5316" y="38337"/>
                  </a:cubicBezTo>
                  <a:lnTo>
                    <a:pt x="63324" y="4845"/>
                  </a:lnTo>
                  <a:cubicBezTo>
                    <a:pt x="64106" y="4392"/>
                    <a:pt x="64739" y="3341"/>
                    <a:pt x="64739" y="2492"/>
                  </a:cubicBezTo>
                  <a:lnTo>
                    <a:pt x="64739" y="1"/>
                  </a:ln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1923175" y="2576050"/>
              <a:ext cx="2997550" cy="1715875"/>
            </a:xfrm>
            <a:custGeom>
              <a:avLst/>
              <a:gdLst/>
              <a:ahLst/>
              <a:cxnLst/>
              <a:rect l="l" t="t" r="r" b="b"/>
              <a:pathLst>
                <a:path w="119902" h="68635" extrusionOk="0">
                  <a:moveTo>
                    <a:pt x="65859" y="1"/>
                  </a:moveTo>
                  <a:cubicBezTo>
                    <a:pt x="64842" y="1"/>
                    <a:pt x="63826" y="223"/>
                    <a:pt x="63050" y="667"/>
                  </a:cubicBezTo>
                  <a:lnTo>
                    <a:pt x="9651" y="31254"/>
                  </a:lnTo>
                  <a:lnTo>
                    <a:pt x="6992" y="32785"/>
                  </a:lnTo>
                  <a:lnTo>
                    <a:pt x="8" y="36780"/>
                  </a:lnTo>
                  <a:lnTo>
                    <a:pt x="1" y="36786"/>
                  </a:lnTo>
                  <a:cubicBezTo>
                    <a:pt x="4" y="36818"/>
                    <a:pt x="11" y="36851"/>
                    <a:pt x="21" y="36883"/>
                  </a:cubicBezTo>
                  <a:cubicBezTo>
                    <a:pt x="16" y="36905"/>
                    <a:pt x="19" y="36928"/>
                    <a:pt x="28" y="36948"/>
                  </a:cubicBezTo>
                  <a:cubicBezTo>
                    <a:pt x="41" y="37034"/>
                    <a:pt x="61" y="37115"/>
                    <a:pt x="86" y="37197"/>
                  </a:cubicBezTo>
                  <a:cubicBezTo>
                    <a:pt x="113" y="37294"/>
                    <a:pt x="148" y="37388"/>
                    <a:pt x="191" y="37478"/>
                  </a:cubicBezTo>
                  <a:cubicBezTo>
                    <a:pt x="232" y="37573"/>
                    <a:pt x="278" y="37665"/>
                    <a:pt x="328" y="37754"/>
                  </a:cubicBezTo>
                  <a:cubicBezTo>
                    <a:pt x="377" y="37844"/>
                    <a:pt x="434" y="37929"/>
                    <a:pt x="499" y="38008"/>
                  </a:cubicBezTo>
                  <a:cubicBezTo>
                    <a:pt x="542" y="38073"/>
                    <a:pt x="591" y="38133"/>
                    <a:pt x="643" y="38191"/>
                  </a:cubicBezTo>
                  <a:lnTo>
                    <a:pt x="753" y="38302"/>
                  </a:lnTo>
                  <a:cubicBezTo>
                    <a:pt x="813" y="38360"/>
                    <a:pt x="876" y="38415"/>
                    <a:pt x="943" y="38465"/>
                  </a:cubicBezTo>
                  <a:cubicBezTo>
                    <a:pt x="1002" y="38512"/>
                    <a:pt x="1067" y="38557"/>
                    <a:pt x="1125" y="38596"/>
                  </a:cubicBezTo>
                  <a:lnTo>
                    <a:pt x="49458" y="66516"/>
                  </a:lnTo>
                  <a:lnTo>
                    <a:pt x="49463" y="66516"/>
                  </a:lnTo>
                  <a:lnTo>
                    <a:pt x="51942" y="67948"/>
                  </a:lnTo>
                  <a:cubicBezTo>
                    <a:pt x="52771" y="68409"/>
                    <a:pt x="53715" y="68635"/>
                    <a:pt x="54773" y="68635"/>
                  </a:cubicBezTo>
                  <a:cubicBezTo>
                    <a:pt x="55794" y="68635"/>
                    <a:pt x="56819" y="68404"/>
                    <a:pt x="57605" y="67955"/>
                  </a:cubicBezTo>
                  <a:lnTo>
                    <a:pt x="60083" y="66523"/>
                  </a:lnTo>
                  <a:lnTo>
                    <a:pt x="118338" y="32890"/>
                  </a:lnTo>
                  <a:cubicBezTo>
                    <a:pt x="119902" y="31988"/>
                    <a:pt x="119902" y="30516"/>
                    <a:pt x="118345" y="29607"/>
                  </a:cubicBezTo>
                  <a:lnTo>
                    <a:pt x="110597" y="25089"/>
                  </a:lnTo>
                  <a:lnTo>
                    <a:pt x="68712" y="687"/>
                  </a:lnTo>
                  <a:cubicBezTo>
                    <a:pt x="67925" y="229"/>
                    <a:pt x="66891" y="1"/>
                    <a:pt x="65859" y="1"/>
                  </a:cubicBezTo>
                  <a:close/>
                </a:path>
              </a:pathLst>
            </a:custGeom>
            <a:solidFill>
              <a:srgbClr val="4949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1964425" y="3136275"/>
              <a:ext cx="2900950" cy="1116475"/>
            </a:xfrm>
            <a:custGeom>
              <a:avLst/>
              <a:gdLst/>
              <a:ahLst/>
              <a:cxnLst/>
              <a:rect l="l" t="t" r="r" b="b"/>
              <a:pathLst>
                <a:path w="116038" h="44659" extrusionOk="0">
                  <a:moveTo>
                    <a:pt x="116038" y="0"/>
                  </a:moveTo>
                  <a:lnTo>
                    <a:pt x="53123" y="36438"/>
                  </a:lnTo>
                  <a:lnTo>
                    <a:pt x="0" y="5761"/>
                  </a:lnTo>
                  <a:lnTo>
                    <a:pt x="7" y="14486"/>
                  </a:lnTo>
                  <a:lnTo>
                    <a:pt x="51489" y="44221"/>
                  </a:lnTo>
                  <a:cubicBezTo>
                    <a:pt x="51994" y="44512"/>
                    <a:pt x="52558" y="44658"/>
                    <a:pt x="53123" y="44658"/>
                  </a:cubicBezTo>
                  <a:cubicBezTo>
                    <a:pt x="53687" y="44658"/>
                    <a:pt x="54252" y="44512"/>
                    <a:pt x="54758" y="44221"/>
                  </a:cubicBezTo>
                  <a:lnTo>
                    <a:pt x="115221" y="9310"/>
                  </a:lnTo>
                  <a:cubicBezTo>
                    <a:pt x="115727" y="9017"/>
                    <a:pt x="116038" y="8478"/>
                    <a:pt x="116038" y="7895"/>
                  </a:cubicBezTo>
                  <a:lnTo>
                    <a:pt x="1160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3292475" y="3136225"/>
              <a:ext cx="1572900" cy="1116525"/>
            </a:xfrm>
            <a:custGeom>
              <a:avLst/>
              <a:gdLst/>
              <a:ahLst/>
              <a:cxnLst/>
              <a:rect l="l" t="t" r="r" b="b"/>
              <a:pathLst>
                <a:path w="62916" h="44661" extrusionOk="0">
                  <a:moveTo>
                    <a:pt x="62916" y="0"/>
                  </a:moveTo>
                  <a:lnTo>
                    <a:pt x="1" y="36440"/>
                  </a:lnTo>
                  <a:lnTo>
                    <a:pt x="1" y="44661"/>
                  </a:lnTo>
                  <a:cubicBezTo>
                    <a:pt x="576" y="44661"/>
                    <a:pt x="1139" y="44508"/>
                    <a:pt x="1636" y="44223"/>
                  </a:cubicBezTo>
                  <a:lnTo>
                    <a:pt x="62099" y="9312"/>
                  </a:lnTo>
                  <a:cubicBezTo>
                    <a:pt x="62605" y="9019"/>
                    <a:pt x="62916" y="8480"/>
                    <a:pt x="62916" y="7895"/>
                  </a:cubicBezTo>
                  <a:lnTo>
                    <a:pt x="62916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1947750" y="3292700"/>
              <a:ext cx="33325" cy="233625"/>
            </a:xfrm>
            <a:custGeom>
              <a:avLst/>
              <a:gdLst/>
              <a:ahLst/>
              <a:cxnLst/>
              <a:rect l="l" t="t" r="r" b="b"/>
              <a:pathLst>
                <a:path w="1333" h="9345" extrusionOk="0">
                  <a:moveTo>
                    <a:pt x="424" y="1"/>
                  </a:moveTo>
                  <a:cubicBezTo>
                    <a:pt x="176" y="1"/>
                    <a:pt x="1" y="255"/>
                    <a:pt x="2" y="670"/>
                  </a:cubicBezTo>
                  <a:lnTo>
                    <a:pt x="7" y="7910"/>
                  </a:lnTo>
                  <a:cubicBezTo>
                    <a:pt x="7" y="8451"/>
                    <a:pt x="304" y="9061"/>
                    <a:pt x="670" y="9273"/>
                  </a:cubicBezTo>
                  <a:cubicBezTo>
                    <a:pt x="755" y="9322"/>
                    <a:pt x="836" y="9345"/>
                    <a:pt x="911" y="9345"/>
                  </a:cubicBezTo>
                  <a:cubicBezTo>
                    <a:pt x="1157" y="9345"/>
                    <a:pt x="1332" y="9091"/>
                    <a:pt x="1332" y="8675"/>
                  </a:cubicBezTo>
                  <a:lnTo>
                    <a:pt x="1332" y="1439"/>
                  </a:lnTo>
                  <a:cubicBezTo>
                    <a:pt x="1332" y="897"/>
                    <a:pt x="1035" y="286"/>
                    <a:pt x="667" y="74"/>
                  </a:cubicBezTo>
                  <a:cubicBezTo>
                    <a:pt x="581" y="24"/>
                    <a:pt x="500" y="1"/>
                    <a:pt x="42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3292475" y="3050525"/>
              <a:ext cx="1618475" cy="1012550"/>
            </a:xfrm>
            <a:custGeom>
              <a:avLst/>
              <a:gdLst/>
              <a:ahLst/>
              <a:cxnLst/>
              <a:rect l="l" t="t" r="r" b="b"/>
              <a:pathLst>
                <a:path w="64739" h="40502" extrusionOk="0">
                  <a:moveTo>
                    <a:pt x="64739" y="0"/>
                  </a:moveTo>
                  <a:cubicBezTo>
                    <a:pt x="64739" y="979"/>
                    <a:pt x="63740" y="1537"/>
                    <a:pt x="63324" y="1776"/>
                  </a:cubicBezTo>
                  <a:lnTo>
                    <a:pt x="37152" y="16885"/>
                  </a:lnTo>
                  <a:lnTo>
                    <a:pt x="5317" y="35272"/>
                  </a:lnTo>
                  <a:cubicBezTo>
                    <a:pt x="5311" y="35272"/>
                    <a:pt x="2838" y="36697"/>
                    <a:pt x="2838" y="36697"/>
                  </a:cubicBezTo>
                  <a:cubicBezTo>
                    <a:pt x="2047" y="37155"/>
                    <a:pt x="1027" y="37377"/>
                    <a:pt x="1" y="37377"/>
                  </a:cubicBezTo>
                  <a:lnTo>
                    <a:pt x="1" y="40502"/>
                  </a:lnTo>
                  <a:cubicBezTo>
                    <a:pt x="15" y="40502"/>
                    <a:pt x="30" y="40502"/>
                    <a:pt x="44" y="40502"/>
                  </a:cubicBezTo>
                  <a:cubicBezTo>
                    <a:pt x="990" y="40502"/>
                    <a:pt x="1933" y="40286"/>
                    <a:pt x="2662" y="39868"/>
                  </a:cubicBezTo>
                  <a:cubicBezTo>
                    <a:pt x="3028" y="39659"/>
                    <a:pt x="3374" y="39456"/>
                    <a:pt x="3695" y="39272"/>
                  </a:cubicBezTo>
                  <a:lnTo>
                    <a:pt x="4146" y="39011"/>
                  </a:lnTo>
                  <a:cubicBezTo>
                    <a:pt x="4644" y="38730"/>
                    <a:pt x="5016" y="38513"/>
                    <a:pt x="5199" y="38403"/>
                  </a:cubicBezTo>
                  <a:lnTo>
                    <a:pt x="5304" y="38343"/>
                  </a:lnTo>
                  <a:cubicBezTo>
                    <a:pt x="5316" y="38338"/>
                    <a:pt x="39812" y="18415"/>
                    <a:pt x="39812" y="18415"/>
                  </a:cubicBezTo>
                  <a:lnTo>
                    <a:pt x="63324" y="4842"/>
                  </a:lnTo>
                  <a:cubicBezTo>
                    <a:pt x="64106" y="4391"/>
                    <a:pt x="64739" y="3338"/>
                    <a:pt x="64739" y="2491"/>
                  </a:cubicBezTo>
                  <a:cubicBezTo>
                    <a:pt x="64739" y="2095"/>
                    <a:pt x="64739" y="0"/>
                    <a:pt x="64739" y="0"/>
                  </a:cubicBezTo>
                  <a:close/>
                </a:path>
              </a:pathLst>
            </a:custGeom>
            <a:solidFill>
              <a:srgbClr val="5C5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1876500" y="2269200"/>
              <a:ext cx="3044225" cy="1715775"/>
            </a:xfrm>
            <a:custGeom>
              <a:avLst/>
              <a:gdLst/>
              <a:ahLst/>
              <a:cxnLst/>
              <a:rect l="l" t="t" r="r" b="b"/>
              <a:pathLst>
                <a:path w="121769" h="68631" extrusionOk="0">
                  <a:moveTo>
                    <a:pt x="95" y="37825"/>
                  </a:moveTo>
                  <a:lnTo>
                    <a:pt x="95" y="37825"/>
                  </a:lnTo>
                  <a:cubicBezTo>
                    <a:pt x="61" y="37839"/>
                    <a:pt x="29" y="37858"/>
                    <a:pt x="0" y="37879"/>
                  </a:cubicBezTo>
                  <a:lnTo>
                    <a:pt x="95" y="37825"/>
                  </a:lnTo>
                  <a:close/>
                  <a:moveTo>
                    <a:pt x="67720" y="0"/>
                  </a:moveTo>
                  <a:cubicBezTo>
                    <a:pt x="66705" y="0"/>
                    <a:pt x="65692" y="222"/>
                    <a:pt x="64917" y="669"/>
                  </a:cubicBezTo>
                  <a:lnTo>
                    <a:pt x="95" y="37825"/>
                  </a:lnTo>
                  <a:lnTo>
                    <a:pt x="95" y="37825"/>
                  </a:lnTo>
                  <a:cubicBezTo>
                    <a:pt x="111" y="37818"/>
                    <a:pt x="127" y="37812"/>
                    <a:pt x="144" y="37808"/>
                  </a:cubicBezTo>
                  <a:cubicBezTo>
                    <a:pt x="179" y="37784"/>
                    <a:pt x="219" y="37767"/>
                    <a:pt x="261" y="37761"/>
                  </a:cubicBezTo>
                  <a:cubicBezTo>
                    <a:pt x="299" y="37741"/>
                    <a:pt x="341" y="37729"/>
                    <a:pt x="384" y="37722"/>
                  </a:cubicBezTo>
                  <a:cubicBezTo>
                    <a:pt x="444" y="37702"/>
                    <a:pt x="506" y="37689"/>
                    <a:pt x="568" y="37682"/>
                  </a:cubicBezTo>
                  <a:cubicBezTo>
                    <a:pt x="633" y="37677"/>
                    <a:pt x="698" y="37671"/>
                    <a:pt x="764" y="37671"/>
                  </a:cubicBezTo>
                  <a:cubicBezTo>
                    <a:pt x="772" y="37670"/>
                    <a:pt x="781" y="37670"/>
                    <a:pt x="789" y="37670"/>
                  </a:cubicBezTo>
                  <a:cubicBezTo>
                    <a:pt x="884" y="37670"/>
                    <a:pt x="979" y="37679"/>
                    <a:pt x="1071" y="37696"/>
                  </a:cubicBezTo>
                  <a:cubicBezTo>
                    <a:pt x="1178" y="37711"/>
                    <a:pt x="1283" y="37736"/>
                    <a:pt x="1385" y="37767"/>
                  </a:cubicBezTo>
                  <a:cubicBezTo>
                    <a:pt x="1611" y="37843"/>
                    <a:pt x="1831" y="37940"/>
                    <a:pt x="2038" y="38056"/>
                  </a:cubicBezTo>
                  <a:lnTo>
                    <a:pt x="3692" y="39010"/>
                  </a:lnTo>
                  <a:lnTo>
                    <a:pt x="11518" y="43528"/>
                  </a:lnTo>
                  <a:lnTo>
                    <a:pt x="51325" y="66525"/>
                  </a:lnTo>
                  <a:lnTo>
                    <a:pt x="51330" y="66525"/>
                  </a:lnTo>
                  <a:lnTo>
                    <a:pt x="53803" y="67950"/>
                  </a:lnTo>
                  <a:cubicBezTo>
                    <a:pt x="54610" y="68377"/>
                    <a:pt x="55516" y="68631"/>
                    <a:pt x="56569" y="68631"/>
                  </a:cubicBezTo>
                  <a:cubicBezTo>
                    <a:pt x="56592" y="68631"/>
                    <a:pt x="56616" y="68630"/>
                    <a:pt x="56640" y="68630"/>
                  </a:cubicBezTo>
                  <a:cubicBezTo>
                    <a:pt x="57661" y="68630"/>
                    <a:pt x="58686" y="68408"/>
                    <a:pt x="59472" y="67957"/>
                  </a:cubicBezTo>
                  <a:lnTo>
                    <a:pt x="61950" y="66525"/>
                  </a:lnTo>
                  <a:lnTo>
                    <a:pt x="112464" y="37363"/>
                  </a:lnTo>
                  <a:lnTo>
                    <a:pt x="120205" y="32890"/>
                  </a:lnTo>
                  <a:cubicBezTo>
                    <a:pt x="121769" y="31981"/>
                    <a:pt x="121769" y="30518"/>
                    <a:pt x="120212" y="29609"/>
                  </a:cubicBezTo>
                  <a:lnTo>
                    <a:pt x="70579" y="689"/>
                  </a:lnTo>
                  <a:cubicBezTo>
                    <a:pt x="69791" y="231"/>
                    <a:pt x="68755" y="0"/>
                    <a:pt x="67720" y="0"/>
                  </a:cubicBezTo>
                  <a:close/>
                </a:path>
              </a:pathLst>
            </a:custGeom>
            <a:solidFill>
              <a:srgbClr val="898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2050250" y="2280875"/>
              <a:ext cx="2769825" cy="1598550"/>
            </a:xfrm>
            <a:custGeom>
              <a:avLst/>
              <a:gdLst/>
              <a:ahLst/>
              <a:cxnLst/>
              <a:rect l="l" t="t" r="r" b="b"/>
              <a:pathLst>
                <a:path w="110793" h="63942" extrusionOk="0">
                  <a:moveTo>
                    <a:pt x="63163" y="0"/>
                  </a:moveTo>
                  <a:lnTo>
                    <a:pt x="939" y="35924"/>
                  </a:lnTo>
                  <a:cubicBezTo>
                    <a:pt x="1" y="36467"/>
                    <a:pt x="1" y="37344"/>
                    <a:pt x="939" y="37887"/>
                  </a:cubicBezTo>
                  <a:lnTo>
                    <a:pt x="45332" y="63535"/>
                  </a:lnTo>
                  <a:cubicBezTo>
                    <a:pt x="45801" y="63806"/>
                    <a:pt x="46417" y="63942"/>
                    <a:pt x="47032" y="63942"/>
                  </a:cubicBezTo>
                  <a:cubicBezTo>
                    <a:pt x="47647" y="63942"/>
                    <a:pt x="48261" y="63806"/>
                    <a:pt x="48729" y="63535"/>
                  </a:cubicBezTo>
                  <a:lnTo>
                    <a:pt x="110792" y="27702"/>
                  </a:lnTo>
                  <a:lnTo>
                    <a:pt x="63629" y="222"/>
                  </a:lnTo>
                  <a:cubicBezTo>
                    <a:pt x="63484" y="137"/>
                    <a:pt x="63323" y="69"/>
                    <a:pt x="6316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1856700" y="3210950"/>
              <a:ext cx="1435850" cy="1158750"/>
            </a:xfrm>
            <a:custGeom>
              <a:avLst/>
              <a:gdLst/>
              <a:ahLst/>
              <a:cxnLst/>
              <a:rect l="l" t="t" r="r" b="b"/>
              <a:pathLst>
                <a:path w="57434" h="46350" extrusionOk="0">
                  <a:moveTo>
                    <a:pt x="1581" y="0"/>
                  </a:moveTo>
                  <a:cubicBezTo>
                    <a:pt x="1573" y="0"/>
                    <a:pt x="1564" y="0"/>
                    <a:pt x="1556" y="1"/>
                  </a:cubicBezTo>
                  <a:cubicBezTo>
                    <a:pt x="1490" y="1"/>
                    <a:pt x="1425" y="7"/>
                    <a:pt x="1360" y="12"/>
                  </a:cubicBezTo>
                  <a:cubicBezTo>
                    <a:pt x="1297" y="19"/>
                    <a:pt x="1236" y="32"/>
                    <a:pt x="1176" y="52"/>
                  </a:cubicBezTo>
                  <a:cubicBezTo>
                    <a:pt x="1133" y="59"/>
                    <a:pt x="1091" y="71"/>
                    <a:pt x="1053" y="91"/>
                  </a:cubicBezTo>
                  <a:cubicBezTo>
                    <a:pt x="1011" y="101"/>
                    <a:pt x="971" y="116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3"/>
                    <a:pt x="0" y="2020"/>
                  </a:cubicBezTo>
                  <a:lnTo>
                    <a:pt x="0" y="10814"/>
                  </a:lnTo>
                  <a:cubicBezTo>
                    <a:pt x="0" y="12618"/>
                    <a:pt x="1268" y="14815"/>
                    <a:pt x="2830" y="15718"/>
                  </a:cubicBezTo>
                  <a:lnTo>
                    <a:pt x="52117" y="44186"/>
                  </a:lnTo>
                  <a:cubicBezTo>
                    <a:pt x="52117" y="44186"/>
                    <a:pt x="52137" y="44199"/>
                    <a:pt x="52169" y="44219"/>
                  </a:cubicBezTo>
                  <a:cubicBezTo>
                    <a:pt x="52209" y="44238"/>
                    <a:pt x="52261" y="44265"/>
                    <a:pt x="52326" y="44303"/>
                  </a:cubicBezTo>
                  <a:cubicBezTo>
                    <a:pt x="52379" y="44336"/>
                    <a:pt x="52431" y="44368"/>
                    <a:pt x="52503" y="44408"/>
                  </a:cubicBezTo>
                  <a:cubicBezTo>
                    <a:pt x="52568" y="44447"/>
                    <a:pt x="52640" y="44487"/>
                    <a:pt x="52725" y="44539"/>
                  </a:cubicBezTo>
                  <a:cubicBezTo>
                    <a:pt x="52889" y="44629"/>
                    <a:pt x="53079" y="44741"/>
                    <a:pt x="53288" y="44859"/>
                  </a:cubicBezTo>
                  <a:lnTo>
                    <a:pt x="53739" y="45120"/>
                  </a:lnTo>
                  <a:cubicBezTo>
                    <a:pt x="54058" y="45304"/>
                    <a:pt x="54406" y="45508"/>
                    <a:pt x="54772" y="45717"/>
                  </a:cubicBezTo>
                  <a:cubicBezTo>
                    <a:pt x="55501" y="46134"/>
                    <a:pt x="56444" y="46350"/>
                    <a:pt x="57390" y="46350"/>
                  </a:cubicBezTo>
                  <a:cubicBezTo>
                    <a:pt x="57405" y="46350"/>
                    <a:pt x="57419" y="46350"/>
                    <a:pt x="57433" y="46350"/>
                  </a:cubicBezTo>
                  <a:lnTo>
                    <a:pt x="57433" y="43239"/>
                  </a:lnTo>
                  <a:cubicBezTo>
                    <a:pt x="56406" y="43239"/>
                    <a:pt x="55387" y="43010"/>
                    <a:pt x="54601" y="42559"/>
                  </a:cubicBezTo>
                  <a:lnTo>
                    <a:pt x="52117" y="41127"/>
                  </a:lnTo>
                  <a:lnTo>
                    <a:pt x="52117" y="41120"/>
                  </a:lnTo>
                  <a:lnTo>
                    <a:pt x="3784" y="13200"/>
                  </a:lnTo>
                  <a:cubicBezTo>
                    <a:pt x="3726" y="13161"/>
                    <a:pt x="3661" y="13114"/>
                    <a:pt x="3602" y="13069"/>
                  </a:cubicBezTo>
                  <a:cubicBezTo>
                    <a:pt x="3532" y="13023"/>
                    <a:pt x="3469" y="12967"/>
                    <a:pt x="3412" y="12906"/>
                  </a:cubicBezTo>
                  <a:lnTo>
                    <a:pt x="3302" y="12795"/>
                  </a:lnTo>
                  <a:cubicBezTo>
                    <a:pt x="3250" y="12737"/>
                    <a:pt x="3201" y="12675"/>
                    <a:pt x="3158" y="12612"/>
                  </a:cubicBezTo>
                  <a:cubicBezTo>
                    <a:pt x="3093" y="12531"/>
                    <a:pt x="3036" y="12446"/>
                    <a:pt x="2987" y="12358"/>
                  </a:cubicBezTo>
                  <a:cubicBezTo>
                    <a:pt x="2937" y="12267"/>
                    <a:pt x="2891" y="12177"/>
                    <a:pt x="2850" y="12082"/>
                  </a:cubicBezTo>
                  <a:cubicBezTo>
                    <a:pt x="2807" y="11992"/>
                    <a:pt x="2772" y="11898"/>
                    <a:pt x="2745" y="11801"/>
                  </a:cubicBezTo>
                  <a:cubicBezTo>
                    <a:pt x="2720" y="11719"/>
                    <a:pt x="2700" y="11638"/>
                    <a:pt x="2687" y="11552"/>
                  </a:cubicBezTo>
                  <a:cubicBezTo>
                    <a:pt x="2678" y="11532"/>
                    <a:pt x="2675" y="11509"/>
                    <a:pt x="2680" y="11487"/>
                  </a:cubicBezTo>
                  <a:cubicBezTo>
                    <a:pt x="2667" y="11454"/>
                    <a:pt x="2662" y="11419"/>
                    <a:pt x="2667" y="11384"/>
                  </a:cubicBezTo>
                  <a:cubicBezTo>
                    <a:pt x="2657" y="11335"/>
                    <a:pt x="2652" y="11287"/>
                    <a:pt x="2653" y="11240"/>
                  </a:cubicBezTo>
                  <a:lnTo>
                    <a:pt x="2653" y="4655"/>
                  </a:lnTo>
                  <a:cubicBezTo>
                    <a:pt x="2653" y="4144"/>
                    <a:pt x="2911" y="3848"/>
                    <a:pt x="3282" y="3848"/>
                  </a:cubicBezTo>
                  <a:cubicBezTo>
                    <a:pt x="3434" y="3848"/>
                    <a:pt x="3605" y="3897"/>
                    <a:pt x="3784" y="4002"/>
                  </a:cubicBezTo>
                  <a:lnTo>
                    <a:pt x="9651" y="7389"/>
                  </a:lnTo>
                  <a:lnTo>
                    <a:pt x="52117" y="31921"/>
                  </a:lnTo>
                  <a:cubicBezTo>
                    <a:pt x="52122" y="31921"/>
                    <a:pt x="52125" y="31924"/>
                    <a:pt x="52130" y="31928"/>
                  </a:cubicBezTo>
                  <a:lnTo>
                    <a:pt x="52234" y="31986"/>
                  </a:lnTo>
                  <a:cubicBezTo>
                    <a:pt x="52418" y="32096"/>
                    <a:pt x="52790" y="32313"/>
                    <a:pt x="53287" y="32594"/>
                  </a:cubicBezTo>
                  <a:lnTo>
                    <a:pt x="53738" y="32855"/>
                  </a:lnTo>
                  <a:cubicBezTo>
                    <a:pt x="54058" y="33039"/>
                    <a:pt x="54404" y="33242"/>
                    <a:pt x="54770" y="33451"/>
                  </a:cubicBezTo>
                  <a:cubicBezTo>
                    <a:pt x="55499" y="33869"/>
                    <a:pt x="56442" y="34085"/>
                    <a:pt x="57388" y="34085"/>
                  </a:cubicBezTo>
                  <a:cubicBezTo>
                    <a:pt x="57403" y="34085"/>
                    <a:pt x="57417" y="34085"/>
                    <a:pt x="57432" y="34085"/>
                  </a:cubicBezTo>
                  <a:lnTo>
                    <a:pt x="57432" y="30960"/>
                  </a:lnTo>
                  <a:cubicBezTo>
                    <a:pt x="56406" y="30960"/>
                    <a:pt x="55385" y="30738"/>
                    <a:pt x="54601" y="30287"/>
                  </a:cubicBezTo>
                  <a:lnTo>
                    <a:pt x="54595" y="30280"/>
                  </a:lnTo>
                  <a:lnTo>
                    <a:pt x="52122" y="28855"/>
                  </a:lnTo>
                  <a:lnTo>
                    <a:pt x="52117" y="28855"/>
                  </a:lnTo>
                  <a:lnTo>
                    <a:pt x="12310" y="5858"/>
                  </a:lnTo>
                  <a:lnTo>
                    <a:pt x="4484" y="1340"/>
                  </a:lnTo>
                  <a:lnTo>
                    <a:pt x="2830" y="386"/>
                  </a:lnTo>
                  <a:cubicBezTo>
                    <a:pt x="2622" y="270"/>
                    <a:pt x="2403" y="173"/>
                    <a:pt x="2175" y="97"/>
                  </a:cubicBezTo>
                  <a:cubicBezTo>
                    <a:pt x="2074" y="66"/>
                    <a:pt x="1968" y="41"/>
                    <a:pt x="1863" y="26"/>
                  </a:cubicBezTo>
                  <a:cubicBezTo>
                    <a:pt x="1770" y="9"/>
                    <a:pt x="1676" y="0"/>
                    <a:pt x="1581" y="0"/>
                  </a:cubicBezTo>
                  <a:close/>
                </a:path>
              </a:pathLst>
            </a:custGeom>
            <a:solidFill>
              <a:srgbClr val="706E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2072550" y="2884350"/>
              <a:ext cx="266525" cy="190175"/>
            </a:xfrm>
            <a:custGeom>
              <a:avLst/>
              <a:gdLst/>
              <a:ahLst/>
              <a:cxnLst/>
              <a:rect l="l" t="t" r="r" b="b"/>
              <a:pathLst>
                <a:path w="10661" h="7607" extrusionOk="0">
                  <a:moveTo>
                    <a:pt x="2661" y="1"/>
                  </a:moveTo>
                  <a:lnTo>
                    <a:pt x="2" y="1534"/>
                  </a:lnTo>
                  <a:lnTo>
                    <a:pt x="1" y="7606"/>
                  </a:lnTo>
                  <a:lnTo>
                    <a:pt x="1" y="7606"/>
                  </a:lnTo>
                  <a:lnTo>
                    <a:pt x="10660" y="4619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rgbClr val="3451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3225950" y="2782050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8" y="1"/>
                  </a:moveTo>
                  <a:cubicBezTo>
                    <a:pt x="64738" y="947"/>
                    <a:pt x="63766" y="1520"/>
                    <a:pt x="63323" y="1777"/>
                  </a:cubicBezTo>
                  <a:lnTo>
                    <a:pt x="5317" y="35269"/>
                  </a:lnTo>
                  <a:cubicBezTo>
                    <a:pt x="5317" y="35276"/>
                    <a:pt x="2831" y="36708"/>
                    <a:pt x="2831" y="36708"/>
                  </a:cubicBezTo>
                  <a:cubicBezTo>
                    <a:pt x="2045" y="37159"/>
                    <a:pt x="1026" y="37388"/>
                    <a:pt x="0" y="37388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0" y="39866"/>
                  </a:cubicBezTo>
                  <a:cubicBezTo>
                    <a:pt x="3026" y="39657"/>
                    <a:pt x="3374" y="39455"/>
                    <a:pt x="3694" y="39271"/>
                  </a:cubicBezTo>
                  <a:lnTo>
                    <a:pt x="4145" y="39009"/>
                  </a:lnTo>
                  <a:cubicBezTo>
                    <a:pt x="4354" y="38892"/>
                    <a:pt x="4543" y="38780"/>
                    <a:pt x="4707" y="38690"/>
                  </a:cubicBezTo>
                  <a:cubicBezTo>
                    <a:pt x="4792" y="38636"/>
                    <a:pt x="4864" y="38598"/>
                    <a:pt x="4929" y="38558"/>
                  </a:cubicBezTo>
                  <a:cubicBezTo>
                    <a:pt x="5001" y="38519"/>
                    <a:pt x="5054" y="38486"/>
                    <a:pt x="5106" y="38454"/>
                  </a:cubicBezTo>
                  <a:cubicBezTo>
                    <a:pt x="5171" y="38414"/>
                    <a:pt x="5223" y="38389"/>
                    <a:pt x="5263" y="38369"/>
                  </a:cubicBezTo>
                  <a:cubicBezTo>
                    <a:pt x="5295" y="38349"/>
                    <a:pt x="5315" y="38337"/>
                    <a:pt x="5315" y="38337"/>
                  </a:cubicBezTo>
                  <a:lnTo>
                    <a:pt x="63323" y="4843"/>
                  </a:lnTo>
                  <a:cubicBezTo>
                    <a:pt x="64105" y="4392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2097775" y="2217075"/>
              <a:ext cx="2756425" cy="1499700"/>
            </a:xfrm>
            <a:custGeom>
              <a:avLst/>
              <a:gdLst/>
              <a:ahLst/>
              <a:cxnLst/>
              <a:rect l="l" t="t" r="r" b="b"/>
              <a:pathLst>
                <a:path w="110257" h="59988" extrusionOk="0">
                  <a:moveTo>
                    <a:pt x="65374" y="1"/>
                  </a:moveTo>
                  <a:cubicBezTo>
                    <a:pt x="64356" y="1"/>
                    <a:pt x="63341" y="223"/>
                    <a:pt x="62565" y="668"/>
                  </a:cubicBezTo>
                  <a:lnTo>
                    <a:pt x="9651" y="31310"/>
                  </a:lnTo>
                  <a:lnTo>
                    <a:pt x="6990" y="32838"/>
                  </a:lnTo>
                  <a:lnTo>
                    <a:pt x="6" y="33706"/>
                  </a:lnTo>
                  <a:lnTo>
                    <a:pt x="1" y="33712"/>
                  </a:lnTo>
                  <a:cubicBezTo>
                    <a:pt x="3" y="33746"/>
                    <a:pt x="9" y="33779"/>
                    <a:pt x="19" y="33811"/>
                  </a:cubicBezTo>
                  <a:cubicBezTo>
                    <a:pt x="14" y="33833"/>
                    <a:pt x="18" y="33856"/>
                    <a:pt x="26" y="33876"/>
                  </a:cubicBezTo>
                  <a:cubicBezTo>
                    <a:pt x="41" y="33960"/>
                    <a:pt x="59" y="34043"/>
                    <a:pt x="84" y="34125"/>
                  </a:cubicBezTo>
                  <a:cubicBezTo>
                    <a:pt x="111" y="34222"/>
                    <a:pt x="146" y="34315"/>
                    <a:pt x="190" y="34406"/>
                  </a:cubicBezTo>
                  <a:cubicBezTo>
                    <a:pt x="230" y="34499"/>
                    <a:pt x="277" y="34591"/>
                    <a:pt x="327" y="34680"/>
                  </a:cubicBezTo>
                  <a:cubicBezTo>
                    <a:pt x="375" y="34770"/>
                    <a:pt x="432" y="34855"/>
                    <a:pt x="497" y="34935"/>
                  </a:cubicBezTo>
                  <a:cubicBezTo>
                    <a:pt x="541" y="34999"/>
                    <a:pt x="589" y="35061"/>
                    <a:pt x="641" y="35119"/>
                  </a:cubicBezTo>
                  <a:lnTo>
                    <a:pt x="751" y="35229"/>
                  </a:lnTo>
                  <a:cubicBezTo>
                    <a:pt x="811" y="35288"/>
                    <a:pt x="875" y="35343"/>
                    <a:pt x="942" y="35393"/>
                  </a:cubicBezTo>
                  <a:cubicBezTo>
                    <a:pt x="1000" y="35438"/>
                    <a:pt x="1065" y="35485"/>
                    <a:pt x="1125" y="35523"/>
                  </a:cubicBezTo>
                  <a:lnTo>
                    <a:pt x="39811" y="57868"/>
                  </a:lnTo>
                  <a:lnTo>
                    <a:pt x="39817" y="57868"/>
                  </a:lnTo>
                  <a:lnTo>
                    <a:pt x="42297" y="59300"/>
                  </a:lnTo>
                  <a:cubicBezTo>
                    <a:pt x="43123" y="59760"/>
                    <a:pt x="44063" y="59987"/>
                    <a:pt x="45116" y="59987"/>
                  </a:cubicBezTo>
                  <a:cubicBezTo>
                    <a:pt x="45119" y="59987"/>
                    <a:pt x="45123" y="59987"/>
                    <a:pt x="45127" y="59987"/>
                  </a:cubicBezTo>
                  <a:cubicBezTo>
                    <a:pt x="46148" y="59987"/>
                    <a:pt x="47174" y="59758"/>
                    <a:pt x="47959" y="59307"/>
                  </a:cubicBezTo>
                  <a:lnTo>
                    <a:pt x="50437" y="57875"/>
                  </a:lnTo>
                  <a:lnTo>
                    <a:pt x="108692" y="24242"/>
                  </a:lnTo>
                  <a:cubicBezTo>
                    <a:pt x="110256" y="23340"/>
                    <a:pt x="110256" y="21870"/>
                    <a:pt x="108699" y="20961"/>
                  </a:cubicBezTo>
                  <a:lnTo>
                    <a:pt x="100952" y="19569"/>
                  </a:lnTo>
                  <a:lnTo>
                    <a:pt x="68228" y="688"/>
                  </a:lnTo>
                  <a:cubicBezTo>
                    <a:pt x="67441" y="230"/>
                    <a:pt x="66406" y="1"/>
                    <a:pt x="65374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2138975" y="2639300"/>
              <a:ext cx="2659875" cy="1038300"/>
            </a:xfrm>
            <a:custGeom>
              <a:avLst/>
              <a:gdLst/>
              <a:ahLst/>
              <a:cxnLst/>
              <a:rect l="l" t="t" r="r" b="b"/>
              <a:pathLst>
                <a:path w="106395" h="41532" extrusionOk="0">
                  <a:moveTo>
                    <a:pt x="106394" y="0"/>
                  </a:moveTo>
                  <a:lnTo>
                    <a:pt x="43479" y="36438"/>
                  </a:lnTo>
                  <a:lnTo>
                    <a:pt x="0" y="11335"/>
                  </a:lnTo>
                  <a:lnTo>
                    <a:pt x="7" y="16934"/>
                  </a:lnTo>
                  <a:lnTo>
                    <a:pt x="41845" y="41093"/>
                  </a:lnTo>
                  <a:cubicBezTo>
                    <a:pt x="42351" y="41385"/>
                    <a:pt x="42915" y="41532"/>
                    <a:pt x="43479" y="41532"/>
                  </a:cubicBezTo>
                  <a:cubicBezTo>
                    <a:pt x="44044" y="41532"/>
                    <a:pt x="44609" y="41385"/>
                    <a:pt x="45115" y="41093"/>
                  </a:cubicBezTo>
                  <a:lnTo>
                    <a:pt x="105577" y="6182"/>
                  </a:lnTo>
                  <a:cubicBezTo>
                    <a:pt x="106082" y="5890"/>
                    <a:pt x="106394" y="5350"/>
                    <a:pt x="106394" y="4767"/>
                  </a:cubicBezTo>
                  <a:lnTo>
                    <a:pt x="106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3225950" y="2639300"/>
              <a:ext cx="1572900" cy="1038275"/>
            </a:xfrm>
            <a:custGeom>
              <a:avLst/>
              <a:gdLst/>
              <a:ahLst/>
              <a:cxnLst/>
              <a:rect l="l" t="t" r="r" b="b"/>
              <a:pathLst>
                <a:path w="62916" h="41531" extrusionOk="0">
                  <a:moveTo>
                    <a:pt x="62915" y="0"/>
                  </a:moveTo>
                  <a:lnTo>
                    <a:pt x="0" y="36438"/>
                  </a:lnTo>
                  <a:lnTo>
                    <a:pt x="0" y="41531"/>
                  </a:lnTo>
                  <a:cubicBezTo>
                    <a:pt x="575" y="41531"/>
                    <a:pt x="1138" y="41380"/>
                    <a:pt x="1636" y="41093"/>
                  </a:cubicBezTo>
                  <a:lnTo>
                    <a:pt x="62098" y="6182"/>
                  </a:lnTo>
                  <a:cubicBezTo>
                    <a:pt x="62603" y="5890"/>
                    <a:pt x="62915" y="5350"/>
                    <a:pt x="62915" y="4767"/>
                  </a:cubicBezTo>
                  <a:lnTo>
                    <a:pt x="62915" y="0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2122350" y="2935125"/>
              <a:ext cx="33275" cy="155425"/>
            </a:xfrm>
            <a:custGeom>
              <a:avLst/>
              <a:gdLst/>
              <a:ahLst/>
              <a:cxnLst/>
              <a:rect l="l" t="t" r="r" b="b"/>
              <a:pathLst>
                <a:path w="1331" h="6217" extrusionOk="0">
                  <a:moveTo>
                    <a:pt x="422" y="0"/>
                  </a:moveTo>
                  <a:cubicBezTo>
                    <a:pt x="174" y="0"/>
                    <a:pt x="0" y="254"/>
                    <a:pt x="0" y="670"/>
                  </a:cubicBezTo>
                  <a:lnTo>
                    <a:pt x="5" y="4781"/>
                  </a:lnTo>
                  <a:cubicBezTo>
                    <a:pt x="5" y="5323"/>
                    <a:pt x="303" y="5933"/>
                    <a:pt x="669" y="6145"/>
                  </a:cubicBezTo>
                  <a:cubicBezTo>
                    <a:pt x="753" y="6194"/>
                    <a:pt x="834" y="6217"/>
                    <a:pt x="909" y="6217"/>
                  </a:cubicBezTo>
                  <a:cubicBezTo>
                    <a:pt x="1156" y="6217"/>
                    <a:pt x="1330" y="5963"/>
                    <a:pt x="1330" y="5547"/>
                  </a:cubicBezTo>
                  <a:lnTo>
                    <a:pt x="1330" y="1438"/>
                  </a:lnTo>
                  <a:cubicBezTo>
                    <a:pt x="1330" y="897"/>
                    <a:pt x="1033" y="285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3225950" y="2553575"/>
              <a:ext cx="1618475" cy="1012525"/>
            </a:xfrm>
            <a:custGeom>
              <a:avLst/>
              <a:gdLst/>
              <a:ahLst/>
              <a:cxnLst/>
              <a:rect l="l" t="t" r="r" b="b"/>
              <a:pathLst>
                <a:path w="64739" h="40501" extrusionOk="0">
                  <a:moveTo>
                    <a:pt x="64738" y="1"/>
                  </a:moveTo>
                  <a:cubicBezTo>
                    <a:pt x="64738" y="980"/>
                    <a:pt x="63739" y="1536"/>
                    <a:pt x="63323" y="1777"/>
                  </a:cubicBezTo>
                  <a:lnTo>
                    <a:pt x="37152" y="16886"/>
                  </a:lnTo>
                  <a:lnTo>
                    <a:pt x="5317" y="35271"/>
                  </a:lnTo>
                  <a:cubicBezTo>
                    <a:pt x="5310" y="35271"/>
                    <a:pt x="2839" y="36696"/>
                    <a:pt x="2839" y="36696"/>
                  </a:cubicBezTo>
                  <a:cubicBezTo>
                    <a:pt x="2047" y="37154"/>
                    <a:pt x="1028" y="37376"/>
                    <a:pt x="0" y="37376"/>
                  </a:cubicBezTo>
                  <a:lnTo>
                    <a:pt x="0" y="40501"/>
                  </a:lnTo>
                  <a:cubicBezTo>
                    <a:pt x="15" y="40501"/>
                    <a:pt x="29" y="40501"/>
                    <a:pt x="44" y="40501"/>
                  </a:cubicBezTo>
                  <a:cubicBezTo>
                    <a:pt x="990" y="40501"/>
                    <a:pt x="1933" y="40285"/>
                    <a:pt x="2662" y="39867"/>
                  </a:cubicBezTo>
                  <a:cubicBezTo>
                    <a:pt x="3028" y="39658"/>
                    <a:pt x="3374" y="39455"/>
                    <a:pt x="3694" y="39272"/>
                  </a:cubicBezTo>
                  <a:lnTo>
                    <a:pt x="4145" y="39010"/>
                  </a:lnTo>
                  <a:cubicBezTo>
                    <a:pt x="4642" y="38729"/>
                    <a:pt x="5014" y="38514"/>
                    <a:pt x="5198" y="38402"/>
                  </a:cubicBezTo>
                  <a:lnTo>
                    <a:pt x="5302" y="38344"/>
                  </a:lnTo>
                  <a:cubicBezTo>
                    <a:pt x="5315" y="38337"/>
                    <a:pt x="39812" y="18414"/>
                    <a:pt x="39812" y="18414"/>
                  </a:cubicBezTo>
                  <a:lnTo>
                    <a:pt x="63321" y="4843"/>
                  </a:lnTo>
                  <a:cubicBezTo>
                    <a:pt x="64103" y="4390"/>
                    <a:pt x="64738" y="3339"/>
                    <a:pt x="64738" y="2492"/>
                  </a:cubicBezTo>
                  <a:lnTo>
                    <a:pt x="64738" y="1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2051050" y="1910200"/>
              <a:ext cx="2803150" cy="1577800"/>
            </a:xfrm>
            <a:custGeom>
              <a:avLst/>
              <a:gdLst/>
              <a:ahLst/>
              <a:cxnLst/>
              <a:rect l="l" t="t" r="r" b="b"/>
              <a:pathLst>
                <a:path w="112126" h="63112" extrusionOk="0">
                  <a:moveTo>
                    <a:pt x="86" y="37884"/>
                  </a:moveTo>
                  <a:cubicBezTo>
                    <a:pt x="56" y="37898"/>
                    <a:pt x="27" y="37914"/>
                    <a:pt x="0" y="37934"/>
                  </a:cubicBezTo>
                  <a:lnTo>
                    <a:pt x="86" y="37884"/>
                  </a:lnTo>
                  <a:close/>
                  <a:moveTo>
                    <a:pt x="67240" y="1"/>
                  </a:moveTo>
                  <a:cubicBezTo>
                    <a:pt x="66223" y="1"/>
                    <a:pt x="65209" y="223"/>
                    <a:pt x="64434" y="671"/>
                  </a:cubicBezTo>
                  <a:lnTo>
                    <a:pt x="86" y="37884"/>
                  </a:lnTo>
                  <a:lnTo>
                    <a:pt x="86" y="37884"/>
                  </a:lnTo>
                  <a:cubicBezTo>
                    <a:pt x="105" y="37876"/>
                    <a:pt x="124" y="37869"/>
                    <a:pt x="144" y="37862"/>
                  </a:cubicBezTo>
                  <a:cubicBezTo>
                    <a:pt x="179" y="37839"/>
                    <a:pt x="219" y="37824"/>
                    <a:pt x="261" y="37817"/>
                  </a:cubicBezTo>
                  <a:cubicBezTo>
                    <a:pt x="299" y="37797"/>
                    <a:pt x="343" y="37784"/>
                    <a:pt x="386" y="37779"/>
                  </a:cubicBezTo>
                  <a:cubicBezTo>
                    <a:pt x="445" y="37759"/>
                    <a:pt x="507" y="37745"/>
                    <a:pt x="568" y="37739"/>
                  </a:cubicBezTo>
                  <a:cubicBezTo>
                    <a:pt x="633" y="37732"/>
                    <a:pt x="699" y="37725"/>
                    <a:pt x="765" y="37725"/>
                  </a:cubicBezTo>
                  <a:cubicBezTo>
                    <a:pt x="867" y="37725"/>
                    <a:pt x="971" y="37734"/>
                    <a:pt x="1071" y="37752"/>
                  </a:cubicBezTo>
                  <a:cubicBezTo>
                    <a:pt x="1178" y="37767"/>
                    <a:pt x="1283" y="37790"/>
                    <a:pt x="1385" y="37824"/>
                  </a:cubicBezTo>
                  <a:cubicBezTo>
                    <a:pt x="1613" y="37899"/>
                    <a:pt x="1831" y="37994"/>
                    <a:pt x="2039" y="38111"/>
                  </a:cubicBezTo>
                  <a:lnTo>
                    <a:pt x="3693" y="39065"/>
                  </a:lnTo>
                  <a:lnTo>
                    <a:pt x="11520" y="43585"/>
                  </a:lnTo>
                  <a:lnTo>
                    <a:pt x="41680" y="61006"/>
                  </a:lnTo>
                  <a:lnTo>
                    <a:pt x="41688" y="61006"/>
                  </a:lnTo>
                  <a:lnTo>
                    <a:pt x="44159" y="62431"/>
                  </a:lnTo>
                  <a:cubicBezTo>
                    <a:pt x="44964" y="62858"/>
                    <a:pt x="45867" y="63112"/>
                    <a:pt x="46915" y="63112"/>
                  </a:cubicBezTo>
                  <a:cubicBezTo>
                    <a:pt x="46942" y="63112"/>
                    <a:pt x="46969" y="63111"/>
                    <a:pt x="46996" y="63111"/>
                  </a:cubicBezTo>
                  <a:cubicBezTo>
                    <a:pt x="48017" y="63111"/>
                    <a:pt x="49043" y="62889"/>
                    <a:pt x="49828" y="62438"/>
                  </a:cubicBezTo>
                  <a:lnTo>
                    <a:pt x="52306" y="61006"/>
                  </a:lnTo>
                  <a:lnTo>
                    <a:pt x="102821" y="31844"/>
                  </a:lnTo>
                  <a:lnTo>
                    <a:pt x="110561" y="27373"/>
                  </a:lnTo>
                  <a:cubicBezTo>
                    <a:pt x="112125" y="26464"/>
                    <a:pt x="112125" y="24999"/>
                    <a:pt x="110568" y="24090"/>
                  </a:cubicBezTo>
                  <a:lnTo>
                    <a:pt x="70097" y="689"/>
                  </a:lnTo>
                  <a:cubicBezTo>
                    <a:pt x="69309" y="231"/>
                    <a:pt x="68273" y="1"/>
                    <a:pt x="6724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2248775" y="2068050"/>
              <a:ext cx="2352575" cy="1350700"/>
            </a:xfrm>
            <a:custGeom>
              <a:avLst/>
              <a:gdLst/>
              <a:ahLst/>
              <a:cxnLst/>
              <a:rect l="l" t="t" r="r" b="b"/>
              <a:pathLst>
                <a:path w="94103" h="54028" extrusionOk="0">
                  <a:moveTo>
                    <a:pt x="55033" y="0"/>
                  </a:moveTo>
                  <a:cubicBezTo>
                    <a:pt x="54416" y="0"/>
                    <a:pt x="53798" y="136"/>
                    <a:pt x="53327" y="408"/>
                  </a:cubicBezTo>
                  <a:lnTo>
                    <a:pt x="938" y="30646"/>
                  </a:lnTo>
                  <a:cubicBezTo>
                    <a:pt x="1" y="31189"/>
                    <a:pt x="1" y="32070"/>
                    <a:pt x="936" y="32613"/>
                  </a:cubicBezTo>
                  <a:lnTo>
                    <a:pt x="37164" y="53619"/>
                  </a:lnTo>
                  <a:cubicBezTo>
                    <a:pt x="37633" y="53891"/>
                    <a:pt x="38249" y="54027"/>
                    <a:pt x="38864" y="54027"/>
                  </a:cubicBezTo>
                  <a:cubicBezTo>
                    <a:pt x="39478" y="54027"/>
                    <a:pt x="40091" y="53892"/>
                    <a:pt x="40559" y="53621"/>
                  </a:cubicBezTo>
                  <a:lnTo>
                    <a:pt x="93164" y="23263"/>
                  </a:lnTo>
                  <a:cubicBezTo>
                    <a:pt x="94103" y="22720"/>
                    <a:pt x="94101" y="21843"/>
                    <a:pt x="93161" y="21305"/>
                  </a:cubicBezTo>
                  <a:lnTo>
                    <a:pt x="56726" y="403"/>
                  </a:lnTo>
                  <a:cubicBezTo>
                    <a:pt x="56258" y="134"/>
                    <a:pt x="55646" y="0"/>
                    <a:pt x="55033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2031250" y="2853325"/>
              <a:ext cx="1194725" cy="941250"/>
            </a:xfrm>
            <a:custGeom>
              <a:avLst/>
              <a:gdLst/>
              <a:ahLst/>
              <a:cxnLst/>
              <a:rect l="l" t="t" r="r" b="b"/>
              <a:pathLst>
                <a:path w="47789" h="37650" extrusionOk="0">
                  <a:moveTo>
                    <a:pt x="1556" y="0"/>
                  </a:moveTo>
                  <a:cubicBezTo>
                    <a:pt x="1491" y="0"/>
                    <a:pt x="1425" y="7"/>
                    <a:pt x="1360" y="14"/>
                  </a:cubicBezTo>
                  <a:cubicBezTo>
                    <a:pt x="1297" y="20"/>
                    <a:pt x="1237" y="34"/>
                    <a:pt x="1177" y="54"/>
                  </a:cubicBezTo>
                  <a:cubicBezTo>
                    <a:pt x="1133" y="59"/>
                    <a:pt x="1091" y="72"/>
                    <a:pt x="1053" y="92"/>
                  </a:cubicBezTo>
                  <a:cubicBezTo>
                    <a:pt x="1011" y="102"/>
                    <a:pt x="971" y="117"/>
                    <a:pt x="934" y="139"/>
                  </a:cubicBezTo>
                  <a:cubicBezTo>
                    <a:pt x="916" y="144"/>
                    <a:pt x="903" y="151"/>
                    <a:pt x="882" y="157"/>
                  </a:cubicBezTo>
                  <a:lnTo>
                    <a:pt x="791" y="211"/>
                  </a:lnTo>
                  <a:lnTo>
                    <a:pt x="784" y="211"/>
                  </a:lnTo>
                  <a:cubicBezTo>
                    <a:pt x="301" y="525"/>
                    <a:pt x="0" y="1145"/>
                    <a:pt x="0" y="2022"/>
                  </a:cubicBezTo>
                  <a:lnTo>
                    <a:pt x="0" y="7688"/>
                  </a:lnTo>
                  <a:cubicBezTo>
                    <a:pt x="0" y="9492"/>
                    <a:pt x="1268" y="11689"/>
                    <a:pt x="2831" y="12591"/>
                  </a:cubicBezTo>
                  <a:lnTo>
                    <a:pt x="42473" y="35484"/>
                  </a:lnTo>
                  <a:cubicBezTo>
                    <a:pt x="42473" y="35484"/>
                    <a:pt x="42492" y="35498"/>
                    <a:pt x="42525" y="35518"/>
                  </a:cubicBezTo>
                  <a:cubicBezTo>
                    <a:pt x="42564" y="35538"/>
                    <a:pt x="42617" y="35563"/>
                    <a:pt x="42682" y="35603"/>
                  </a:cubicBezTo>
                  <a:cubicBezTo>
                    <a:pt x="42734" y="35635"/>
                    <a:pt x="42788" y="35668"/>
                    <a:pt x="42859" y="35707"/>
                  </a:cubicBezTo>
                  <a:cubicBezTo>
                    <a:pt x="42925" y="35747"/>
                    <a:pt x="42996" y="35785"/>
                    <a:pt x="43082" y="35839"/>
                  </a:cubicBezTo>
                  <a:cubicBezTo>
                    <a:pt x="43244" y="35929"/>
                    <a:pt x="43434" y="36041"/>
                    <a:pt x="43643" y="36158"/>
                  </a:cubicBezTo>
                  <a:lnTo>
                    <a:pt x="44094" y="36420"/>
                  </a:lnTo>
                  <a:cubicBezTo>
                    <a:pt x="44415" y="36602"/>
                    <a:pt x="44761" y="36806"/>
                    <a:pt x="45127" y="37015"/>
                  </a:cubicBezTo>
                  <a:cubicBezTo>
                    <a:pt x="45858" y="37436"/>
                    <a:pt x="46806" y="37650"/>
                    <a:pt x="47755" y="37650"/>
                  </a:cubicBezTo>
                  <a:cubicBezTo>
                    <a:pt x="47766" y="37650"/>
                    <a:pt x="47777" y="37650"/>
                    <a:pt x="47788" y="37650"/>
                  </a:cubicBezTo>
                  <a:lnTo>
                    <a:pt x="47788" y="34537"/>
                  </a:lnTo>
                  <a:cubicBezTo>
                    <a:pt x="46762" y="34537"/>
                    <a:pt x="45741" y="34308"/>
                    <a:pt x="44958" y="33857"/>
                  </a:cubicBezTo>
                  <a:lnTo>
                    <a:pt x="42472" y="32425"/>
                  </a:lnTo>
                  <a:lnTo>
                    <a:pt x="42472" y="32418"/>
                  </a:lnTo>
                  <a:lnTo>
                    <a:pt x="3786" y="10073"/>
                  </a:lnTo>
                  <a:cubicBezTo>
                    <a:pt x="3726" y="10035"/>
                    <a:pt x="3661" y="9990"/>
                    <a:pt x="3603" y="9943"/>
                  </a:cubicBezTo>
                  <a:cubicBezTo>
                    <a:pt x="3532" y="9896"/>
                    <a:pt x="3469" y="9841"/>
                    <a:pt x="3412" y="9779"/>
                  </a:cubicBezTo>
                  <a:lnTo>
                    <a:pt x="3302" y="9669"/>
                  </a:lnTo>
                  <a:cubicBezTo>
                    <a:pt x="3250" y="9611"/>
                    <a:pt x="3202" y="9549"/>
                    <a:pt x="3158" y="9485"/>
                  </a:cubicBezTo>
                  <a:cubicBezTo>
                    <a:pt x="3093" y="9405"/>
                    <a:pt x="3036" y="9320"/>
                    <a:pt x="2988" y="9231"/>
                  </a:cubicBezTo>
                  <a:cubicBezTo>
                    <a:pt x="2938" y="9141"/>
                    <a:pt x="2891" y="9051"/>
                    <a:pt x="2851" y="8956"/>
                  </a:cubicBezTo>
                  <a:cubicBezTo>
                    <a:pt x="2807" y="8865"/>
                    <a:pt x="2772" y="8772"/>
                    <a:pt x="2745" y="8675"/>
                  </a:cubicBezTo>
                  <a:cubicBezTo>
                    <a:pt x="2720" y="8593"/>
                    <a:pt x="2702" y="8511"/>
                    <a:pt x="2687" y="8426"/>
                  </a:cubicBezTo>
                  <a:cubicBezTo>
                    <a:pt x="2679" y="8406"/>
                    <a:pt x="2675" y="8383"/>
                    <a:pt x="2680" y="8361"/>
                  </a:cubicBezTo>
                  <a:cubicBezTo>
                    <a:pt x="2667" y="8327"/>
                    <a:pt x="2662" y="8292"/>
                    <a:pt x="2667" y="8257"/>
                  </a:cubicBezTo>
                  <a:cubicBezTo>
                    <a:pt x="2657" y="8209"/>
                    <a:pt x="2654" y="8160"/>
                    <a:pt x="2655" y="8114"/>
                  </a:cubicBezTo>
                  <a:lnTo>
                    <a:pt x="2655" y="4657"/>
                  </a:lnTo>
                  <a:cubicBezTo>
                    <a:pt x="2655" y="4146"/>
                    <a:pt x="2913" y="3849"/>
                    <a:pt x="3285" y="3849"/>
                  </a:cubicBezTo>
                  <a:cubicBezTo>
                    <a:pt x="3436" y="3849"/>
                    <a:pt x="3607" y="3898"/>
                    <a:pt x="3786" y="4002"/>
                  </a:cubicBezTo>
                  <a:lnTo>
                    <a:pt x="9651" y="7390"/>
                  </a:lnTo>
                  <a:lnTo>
                    <a:pt x="42472" y="26347"/>
                  </a:lnTo>
                  <a:cubicBezTo>
                    <a:pt x="42477" y="26347"/>
                    <a:pt x="42482" y="26350"/>
                    <a:pt x="42485" y="26354"/>
                  </a:cubicBezTo>
                  <a:lnTo>
                    <a:pt x="42590" y="26412"/>
                  </a:lnTo>
                  <a:cubicBezTo>
                    <a:pt x="42772" y="26524"/>
                    <a:pt x="43145" y="26739"/>
                    <a:pt x="43643" y="27020"/>
                  </a:cubicBezTo>
                  <a:lnTo>
                    <a:pt x="44094" y="27282"/>
                  </a:lnTo>
                  <a:cubicBezTo>
                    <a:pt x="44413" y="27465"/>
                    <a:pt x="44761" y="27668"/>
                    <a:pt x="45127" y="27877"/>
                  </a:cubicBezTo>
                  <a:cubicBezTo>
                    <a:pt x="45856" y="28295"/>
                    <a:pt x="46799" y="28511"/>
                    <a:pt x="47745" y="28511"/>
                  </a:cubicBezTo>
                  <a:cubicBezTo>
                    <a:pt x="47759" y="28511"/>
                    <a:pt x="47774" y="28511"/>
                    <a:pt x="47788" y="28511"/>
                  </a:cubicBezTo>
                  <a:lnTo>
                    <a:pt x="47788" y="25386"/>
                  </a:lnTo>
                  <a:cubicBezTo>
                    <a:pt x="46761" y="25386"/>
                    <a:pt x="45741" y="25164"/>
                    <a:pt x="44956" y="24713"/>
                  </a:cubicBezTo>
                  <a:lnTo>
                    <a:pt x="44950" y="24706"/>
                  </a:lnTo>
                  <a:lnTo>
                    <a:pt x="42478" y="23281"/>
                  </a:lnTo>
                  <a:lnTo>
                    <a:pt x="42472" y="23281"/>
                  </a:lnTo>
                  <a:lnTo>
                    <a:pt x="12312" y="5860"/>
                  </a:lnTo>
                  <a:lnTo>
                    <a:pt x="4485" y="1342"/>
                  </a:lnTo>
                  <a:lnTo>
                    <a:pt x="2831" y="386"/>
                  </a:lnTo>
                  <a:cubicBezTo>
                    <a:pt x="2622" y="269"/>
                    <a:pt x="2403" y="174"/>
                    <a:pt x="2177" y="99"/>
                  </a:cubicBezTo>
                  <a:cubicBezTo>
                    <a:pt x="2074" y="67"/>
                    <a:pt x="1970" y="42"/>
                    <a:pt x="1863" y="27"/>
                  </a:cubicBezTo>
                  <a:cubicBezTo>
                    <a:pt x="1761" y="9"/>
                    <a:pt x="1659" y="0"/>
                    <a:pt x="1556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2266875" y="2420050"/>
              <a:ext cx="266475" cy="306725"/>
            </a:xfrm>
            <a:custGeom>
              <a:avLst/>
              <a:gdLst/>
              <a:ahLst/>
              <a:cxnLst/>
              <a:rect l="l" t="t" r="r" b="b"/>
              <a:pathLst>
                <a:path w="10659" h="12269" extrusionOk="0">
                  <a:moveTo>
                    <a:pt x="2658" y="0"/>
                  </a:moveTo>
                  <a:lnTo>
                    <a:pt x="0" y="1534"/>
                  </a:lnTo>
                  <a:lnTo>
                    <a:pt x="0" y="12269"/>
                  </a:lnTo>
                  <a:lnTo>
                    <a:pt x="10658" y="7686"/>
                  </a:lnTo>
                  <a:lnTo>
                    <a:pt x="2658" y="0"/>
                  </a:lnTo>
                  <a:close/>
                </a:path>
              </a:pathLst>
            </a:custGeom>
            <a:solidFill>
              <a:srgbClr val="8E2D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3225900" y="2469325"/>
              <a:ext cx="1363425" cy="865325"/>
            </a:xfrm>
            <a:custGeom>
              <a:avLst/>
              <a:gdLst/>
              <a:ahLst/>
              <a:cxnLst/>
              <a:rect l="l" t="t" r="r" b="b"/>
              <a:pathLst>
                <a:path w="54537" h="34613" extrusionOk="0">
                  <a:moveTo>
                    <a:pt x="54537" y="1"/>
                  </a:moveTo>
                  <a:cubicBezTo>
                    <a:pt x="54537" y="946"/>
                    <a:pt x="53564" y="1519"/>
                    <a:pt x="53120" y="1775"/>
                  </a:cubicBezTo>
                  <a:lnTo>
                    <a:pt x="5317" y="29383"/>
                  </a:lnTo>
                  <a:cubicBezTo>
                    <a:pt x="5317" y="29390"/>
                    <a:pt x="2831" y="30822"/>
                    <a:pt x="2831" y="30822"/>
                  </a:cubicBezTo>
                  <a:cubicBezTo>
                    <a:pt x="2047" y="31273"/>
                    <a:pt x="1026" y="31502"/>
                    <a:pt x="1" y="31502"/>
                  </a:cubicBezTo>
                  <a:lnTo>
                    <a:pt x="1" y="34613"/>
                  </a:lnTo>
                  <a:cubicBezTo>
                    <a:pt x="15" y="34613"/>
                    <a:pt x="29" y="34613"/>
                    <a:pt x="44" y="34613"/>
                  </a:cubicBezTo>
                  <a:cubicBezTo>
                    <a:pt x="990" y="34613"/>
                    <a:pt x="1933" y="34397"/>
                    <a:pt x="2660" y="33979"/>
                  </a:cubicBezTo>
                  <a:cubicBezTo>
                    <a:pt x="3028" y="33771"/>
                    <a:pt x="3374" y="33567"/>
                    <a:pt x="3695" y="33385"/>
                  </a:cubicBezTo>
                  <a:lnTo>
                    <a:pt x="4146" y="33122"/>
                  </a:lnTo>
                  <a:cubicBezTo>
                    <a:pt x="4355" y="33005"/>
                    <a:pt x="4543" y="32893"/>
                    <a:pt x="4707" y="32802"/>
                  </a:cubicBezTo>
                  <a:cubicBezTo>
                    <a:pt x="4792" y="32750"/>
                    <a:pt x="4864" y="32711"/>
                    <a:pt x="4929" y="32671"/>
                  </a:cubicBezTo>
                  <a:cubicBezTo>
                    <a:pt x="5001" y="32633"/>
                    <a:pt x="5055" y="32599"/>
                    <a:pt x="5106" y="32566"/>
                  </a:cubicBezTo>
                  <a:cubicBezTo>
                    <a:pt x="5172" y="32528"/>
                    <a:pt x="5223" y="32501"/>
                    <a:pt x="5264" y="32482"/>
                  </a:cubicBezTo>
                  <a:cubicBezTo>
                    <a:pt x="5295" y="32462"/>
                    <a:pt x="5315" y="32449"/>
                    <a:pt x="5315" y="32449"/>
                  </a:cubicBezTo>
                  <a:lnTo>
                    <a:pt x="53122" y="4843"/>
                  </a:lnTo>
                  <a:cubicBezTo>
                    <a:pt x="53904" y="4392"/>
                    <a:pt x="54537" y="3339"/>
                    <a:pt x="54537" y="2492"/>
                  </a:cubicBezTo>
                  <a:lnTo>
                    <a:pt x="54537" y="1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2292050" y="1899925"/>
              <a:ext cx="2307025" cy="1356950"/>
            </a:xfrm>
            <a:custGeom>
              <a:avLst/>
              <a:gdLst/>
              <a:ahLst/>
              <a:cxnLst/>
              <a:rect l="l" t="t" r="r" b="b"/>
              <a:pathLst>
                <a:path w="92281" h="54278" extrusionOk="0">
                  <a:moveTo>
                    <a:pt x="55173" y="1"/>
                  </a:moveTo>
                  <a:cubicBezTo>
                    <a:pt x="54155" y="1"/>
                    <a:pt x="53139" y="223"/>
                    <a:pt x="52363" y="669"/>
                  </a:cubicBezTo>
                  <a:lnTo>
                    <a:pt x="9651" y="25423"/>
                  </a:lnTo>
                  <a:lnTo>
                    <a:pt x="9651" y="28491"/>
                  </a:lnTo>
                  <a:lnTo>
                    <a:pt x="7" y="32482"/>
                  </a:lnTo>
                  <a:lnTo>
                    <a:pt x="1" y="32489"/>
                  </a:lnTo>
                  <a:cubicBezTo>
                    <a:pt x="4" y="32522"/>
                    <a:pt x="11" y="32556"/>
                    <a:pt x="21" y="32588"/>
                  </a:cubicBezTo>
                  <a:cubicBezTo>
                    <a:pt x="16" y="32609"/>
                    <a:pt x="17" y="32633"/>
                    <a:pt x="27" y="32653"/>
                  </a:cubicBezTo>
                  <a:cubicBezTo>
                    <a:pt x="41" y="32736"/>
                    <a:pt x="61" y="32820"/>
                    <a:pt x="86" y="32902"/>
                  </a:cubicBezTo>
                  <a:cubicBezTo>
                    <a:pt x="113" y="32999"/>
                    <a:pt x="148" y="33092"/>
                    <a:pt x="190" y="33182"/>
                  </a:cubicBezTo>
                  <a:cubicBezTo>
                    <a:pt x="231" y="33276"/>
                    <a:pt x="276" y="33368"/>
                    <a:pt x="328" y="33456"/>
                  </a:cubicBezTo>
                  <a:cubicBezTo>
                    <a:pt x="377" y="33547"/>
                    <a:pt x="433" y="33632"/>
                    <a:pt x="497" y="33712"/>
                  </a:cubicBezTo>
                  <a:cubicBezTo>
                    <a:pt x="542" y="33776"/>
                    <a:pt x="590" y="33837"/>
                    <a:pt x="641" y="33896"/>
                  </a:cubicBezTo>
                  <a:lnTo>
                    <a:pt x="753" y="34006"/>
                  </a:lnTo>
                  <a:cubicBezTo>
                    <a:pt x="813" y="34065"/>
                    <a:pt x="876" y="34120"/>
                    <a:pt x="941" y="34170"/>
                  </a:cubicBezTo>
                  <a:cubicBezTo>
                    <a:pt x="1002" y="34215"/>
                    <a:pt x="1067" y="34262"/>
                    <a:pt x="1125" y="34300"/>
                  </a:cubicBezTo>
                  <a:lnTo>
                    <a:pt x="32040" y="52159"/>
                  </a:lnTo>
                  <a:lnTo>
                    <a:pt x="32046" y="52159"/>
                  </a:lnTo>
                  <a:lnTo>
                    <a:pt x="34524" y="53591"/>
                  </a:lnTo>
                  <a:cubicBezTo>
                    <a:pt x="35351" y="54052"/>
                    <a:pt x="36297" y="54278"/>
                    <a:pt x="37355" y="54278"/>
                  </a:cubicBezTo>
                  <a:cubicBezTo>
                    <a:pt x="38374" y="54278"/>
                    <a:pt x="39401" y="54047"/>
                    <a:pt x="40185" y="53598"/>
                  </a:cubicBezTo>
                  <a:lnTo>
                    <a:pt x="42663" y="52166"/>
                  </a:lnTo>
                  <a:lnTo>
                    <a:pt x="90718" y="24419"/>
                  </a:lnTo>
                  <a:cubicBezTo>
                    <a:pt x="92280" y="23517"/>
                    <a:pt x="92280" y="22045"/>
                    <a:pt x="90725" y="21136"/>
                  </a:cubicBezTo>
                  <a:lnTo>
                    <a:pt x="84312" y="17377"/>
                  </a:lnTo>
                  <a:lnTo>
                    <a:pt x="58026" y="687"/>
                  </a:lnTo>
                  <a:cubicBezTo>
                    <a:pt x="57239" y="230"/>
                    <a:pt x="56205" y="1"/>
                    <a:pt x="55173" y="1"/>
                  </a:cubicBezTo>
                  <a:close/>
                </a:path>
              </a:pathLst>
            </a:custGeom>
            <a:solidFill>
              <a:srgbClr val="AF2A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2333250" y="2209975"/>
              <a:ext cx="2210475" cy="1007725"/>
            </a:xfrm>
            <a:custGeom>
              <a:avLst/>
              <a:gdLst/>
              <a:ahLst/>
              <a:cxnLst/>
              <a:rect l="l" t="t" r="r" b="b"/>
              <a:pathLst>
                <a:path w="88419" h="40309" extrusionOk="0">
                  <a:moveTo>
                    <a:pt x="88418" y="1"/>
                  </a:moveTo>
                  <a:lnTo>
                    <a:pt x="35705" y="30554"/>
                  </a:lnTo>
                  <a:lnTo>
                    <a:pt x="0" y="9937"/>
                  </a:lnTo>
                  <a:lnTo>
                    <a:pt x="8" y="20197"/>
                  </a:lnTo>
                  <a:lnTo>
                    <a:pt x="34071" y="39871"/>
                  </a:lnTo>
                  <a:cubicBezTo>
                    <a:pt x="34577" y="40162"/>
                    <a:pt x="35142" y="40308"/>
                    <a:pt x="35706" y="40308"/>
                  </a:cubicBezTo>
                  <a:cubicBezTo>
                    <a:pt x="36271" y="40308"/>
                    <a:pt x="36835" y="40162"/>
                    <a:pt x="37341" y="39871"/>
                  </a:cubicBezTo>
                  <a:lnTo>
                    <a:pt x="87601" y="10846"/>
                  </a:lnTo>
                  <a:cubicBezTo>
                    <a:pt x="88107" y="10554"/>
                    <a:pt x="88418" y="10014"/>
                    <a:pt x="88418" y="9431"/>
                  </a:cubicBezTo>
                  <a:lnTo>
                    <a:pt x="88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3225900" y="2209975"/>
              <a:ext cx="1317850" cy="1007725"/>
            </a:xfrm>
            <a:custGeom>
              <a:avLst/>
              <a:gdLst/>
              <a:ahLst/>
              <a:cxnLst/>
              <a:rect l="l" t="t" r="r" b="b"/>
              <a:pathLst>
                <a:path w="52714" h="40309" extrusionOk="0">
                  <a:moveTo>
                    <a:pt x="52714" y="1"/>
                  </a:moveTo>
                  <a:lnTo>
                    <a:pt x="1" y="30554"/>
                  </a:lnTo>
                  <a:lnTo>
                    <a:pt x="1" y="40309"/>
                  </a:lnTo>
                  <a:cubicBezTo>
                    <a:pt x="574" y="40309"/>
                    <a:pt x="1138" y="40158"/>
                    <a:pt x="1635" y="39871"/>
                  </a:cubicBezTo>
                  <a:lnTo>
                    <a:pt x="51895" y="10846"/>
                  </a:lnTo>
                  <a:cubicBezTo>
                    <a:pt x="52401" y="10554"/>
                    <a:pt x="52714" y="10014"/>
                    <a:pt x="52714" y="9431"/>
                  </a:cubicBezTo>
                  <a:lnTo>
                    <a:pt x="52714" y="1"/>
                  </a:lnTo>
                  <a:close/>
                </a:path>
              </a:pathLst>
            </a:custGeom>
            <a:solidFill>
              <a:srgbClr val="DAE6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2316625" y="2470850"/>
              <a:ext cx="33275" cy="271975"/>
            </a:xfrm>
            <a:custGeom>
              <a:avLst/>
              <a:gdLst/>
              <a:ahLst/>
              <a:cxnLst/>
              <a:rect l="l" t="t" r="r" b="b"/>
              <a:pathLst>
                <a:path w="1331" h="10879" extrusionOk="0">
                  <a:moveTo>
                    <a:pt x="422" y="0"/>
                  </a:moveTo>
                  <a:cubicBezTo>
                    <a:pt x="175" y="0"/>
                    <a:pt x="0" y="254"/>
                    <a:pt x="0" y="670"/>
                  </a:cubicBezTo>
                  <a:lnTo>
                    <a:pt x="5" y="9443"/>
                  </a:lnTo>
                  <a:cubicBezTo>
                    <a:pt x="5" y="9984"/>
                    <a:pt x="303" y="10596"/>
                    <a:pt x="668" y="10807"/>
                  </a:cubicBezTo>
                  <a:cubicBezTo>
                    <a:pt x="753" y="10855"/>
                    <a:pt x="834" y="10878"/>
                    <a:pt x="909" y="10878"/>
                  </a:cubicBezTo>
                  <a:cubicBezTo>
                    <a:pt x="1156" y="10878"/>
                    <a:pt x="1330" y="10624"/>
                    <a:pt x="1330" y="10208"/>
                  </a:cubicBezTo>
                  <a:lnTo>
                    <a:pt x="1330" y="1438"/>
                  </a:lnTo>
                  <a:cubicBezTo>
                    <a:pt x="1330" y="897"/>
                    <a:pt x="1033" y="286"/>
                    <a:pt x="665" y="73"/>
                  </a:cubicBezTo>
                  <a:cubicBezTo>
                    <a:pt x="579" y="24"/>
                    <a:pt x="497" y="0"/>
                    <a:pt x="42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3225900" y="2124275"/>
              <a:ext cx="1363425" cy="865400"/>
            </a:xfrm>
            <a:custGeom>
              <a:avLst/>
              <a:gdLst/>
              <a:ahLst/>
              <a:cxnLst/>
              <a:rect l="l" t="t" r="r" b="b"/>
              <a:pathLst>
                <a:path w="54537" h="34616" extrusionOk="0">
                  <a:moveTo>
                    <a:pt x="54537" y="0"/>
                  </a:moveTo>
                  <a:cubicBezTo>
                    <a:pt x="54537" y="979"/>
                    <a:pt x="53538" y="1538"/>
                    <a:pt x="53122" y="1776"/>
                  </a:cubicBezTo>
                  <a:lnTo>
                    <a:pt x="34504" y="12533"/>
                  </a:lnTo>
                  <a:lnTo>
                    <a:pt x="5317" y="29384"/>
                  </a:lnTo>
                  <a:cubicBezTo>
                    <a:pt x="5310" y="29384"/>
                    <a:pt x="2839" y="30810"/>
                    <a:pt x="2839" y="30810"/>
                  </a:cubicBezTo>
                  <a:cubicBezTo>
                    <a:pt x="2047" y="31267"/>
                    <a:pt x="1028" y="31490"/>
                    <a:pt x="1" y="31490"/>
                  </a:cubicBezTo>
                  <a:lnTo>
                    <a:pt x="1" y="34616"/>
                  </a:lnTo>
                  <a:cubicBezTo>
                    <a:pt x="15" y="34616"/>
                    <a:pt x="29" y="34616"/>
                    <a:pt x="44" y="34616"/>
                  </a:cubicBezTo>
                  <a:cubicBezTo>
                    <a:pt x="990" y="34616"/>
                    <a:pt x="1933" y="34400"/>
                    <a:pt x="2662" y="33981"/>
                  </a:cubicBezTo>
                  <a:cubicBezTo>
                    <a:pt x="3028" y="33772"/>
                    <a:pt x="3374" y="33570"/>
                    <a:pt x="3695" y="33386"/>
                  </a:cubicBezTo>
                  <a:lnTo>
                    <a:pt x="4146" y="33124"/>
                  </a:lnTo>
                  <a:cubicBezTo>
                    <a:pt x="4642" y="32843"/>
                    <a:pt x="5015" y="32627"/>
                    <a:pt x="5198" y="32517"/>
                  </a:cubicBezTo>
                  <a:lnTo>
                    <a:pt x="5302" y="32457"/>
                  </a:lnTo>
                  <a:cubicBezTo>
                    <a:pt x="5315" y="32450"/>
                    <a:pt x="37164" y="14063"/>
                    <a:pt x="37164" y="14063"/>
                  </a:cubicBezTo>
                  <a:lnTo>
                    <a:pt x="53120" y="4842"/>
                  </a:lnTo>
                  <a:cubicBezTo>
                    <a:pt x="53902" y="4391"/>
                    <a:pt x="54537" y="3339"/>
                    <a:pt x="54537" y="2492"/>
                  </a:cubicBezTo>
                  <a:lnTo>
                    <a:pt x="54537" y="0"/>
                  </a:ln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2245325" y="1593075"/>
              <a:ext cx="2353750" cy="1318475"/>
            </a:xfrm>
            <a:custGeom>
              <a:avLst/>
              <a:gdLst/>
              <a:ahLst/>
              <a:cxnLst/>
              <a:rect l="l" t="t" r="r" b="b"/>
              <a:pathLst>
                <a:path w="94150" h="52739" extrusionOk="0">
                  <a:moveTo>
                    <a:pt x="86" y="31999"/>
                  </a:moveTo>
                  <a:cubicBezTo>
                    <a:pt x="56" y="32012"/>
                    <a:pt x="27" y="32029"/>
                    <a:pt x="0" y="32048"/>
                  </a:cubicBezTo>
                  <a:lnTo>
                    <a:pt x="86" y="31999"/>
                  </a:lnTo>
                  <a:close/>
                  <a:moveTo>
                    <a:pt x="57035" y="0"/>
                  </a:moveTo>
                  <a:cubicBezTo>
                    <a:pt x="56019" y="0"/>
                    <a:pt x="55006" y="222"/>
                    <a:pt x="54232" y="669"/>
                  </a:cubicBezTo>
                  <a:lnTo>
                    <a:pt x="86" y="31999"/>
                  </a:lnTo>
                  <a:lnTo>
                    <a:pt x="86" y="31999"/>
                  </a:lnTo>
                  <a:cubicBezTo>
                    <a:pt x="105" y="31990"/>
                    <a:pt x="124" y="31983"/>
                    <a:pt x="144" y="31977"/>
                  </a:cubicBezTo>
                  <a:cubicBezTo>
                    <a:pt x="179" y="31953"/>
                    <a:pt x="219" y="31938"/>
                    <a:pt x="261" y="31931"/>
                  </a:cubicBezTo>
                  <a:cubicBezTo>
                    <a:pt x="301" y="31911"/>
                    <a:pt x="343" y="31898"/>
                    <a:pt x="386" y="31891"/>
                  </a:cubicBezTo>
                  <a:cubicBezTo>
                    <a:pt x="446" y="31871"/>
                    <a:pt x="506" y="31858"/>
                    <a:pt x="570" y="31853"/>
                  </a:cubicBezTo>
                  <a:cubicBezTo>
                    <a:pt x="635" y="31845"/>
                    <a:pt x="700" y="31841"/>
                    <a:pt x="765" y="31839"/>
                  </a:cubicBezTo>
                  <a:cubicBezTo>
                    <a:pt x="773" y="31839"/>
                    <a:pt x="780" y="31839"/>
                    <a:pt x="788" y="31839"/>
                  </a:cubicBezTo>
                  <a:cubicBezTo>
                    <a:pt x="884" y="31839"/>
                    <a:pt x="978" y="31849"/>
                    <a:pt x="1073" y="31865"/>
                  </a:cubicBezTo>
                  <a:cubicBezTo>
                    <a:pt x="1180" y="31881"/>
                    <a:pt x="1283" y="31905"/>
                    <a:pt x="1387" y="31938"/>
                  </a:cubicBezTo>
                  <a:cubicBezTo>
                    <a:pt x="1612" y="32012"/>
                    <a:pt x="1831" y="32108"/>
                    <a:pt x="2040" y="32225"/>
                  </a:cubicBezTo>
                  <a:lnTo>
                    <a:pt x="3694" y="33179"/>
                  </a:lnTo>
                  <a:lnTo>
                    <a:pt x="11520" y="37697"/>
                  </a:lnTo>
                  <a:lnTo>
                    <a:pt x="33907" y="50632"/>
                  </a:lnTo>
                  <a:lnTo>
                    <a:pt x="33914" y="50632"/>
                  </a:lnTo>
                  <a:lnTo>
                    <a:pt x="36385" y="52058"/>
                  </a:lnTo>
                  <a:cubicBezTo>
                    <a:pt x="37190" y="52484"/>
                    <a:pt x="38094" y="52738"/>
                    <a:pt x="39143" y="52738"/>
                  </a:cubicBezTo>
                  <a:cubicBezTo>
                    <a:pt x="39170" y="52738"/>
                    <a:pt x="39197" y="52738"/>
                    <a:pt x="39224" y="52738"/>
                  </a:cubicBezTo>
                  <a:cubicBezTo>
                    <a:pt x="40243" y="52738"/>
                    <a:pt x="41270" y="52515"/>
                    <a:pt x="42054" y="52064"/>
                  </a:cubicBezTo>
                  <a:lnTo>
                    <a:pt x="44532" y="50632"/>
                  </a:lnTo>
                  <a:lnTo>
                    <a:pt x="84844" y="27358"/>
                  </a:lnTo>
                  <a:lnTo>
                    <a:pt x="92587" y="22886"/>
                  </a:lnTo>
                  <a:cubicBezTo>
                    <a:pt x="94149" y="21977"/>
                    <a:pt x="94149" y="20513"/>
                    <a:pt x="92594" y="19603"/>
                  </a:cubicBezTo>
                  <a:lnTo>
                    <a:pt x="59895" y="689"/>
                  </a:lnTo>
                  <a:cubicBezTo>
                    <a:pt x="59106" y="231"/>
                    <a:pt x="58069" y="0"/>
                    <a:pt x="57035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2555550" y="1877325"/>
              <a:ext cx="1579150" cy="849375"/>
            </a:xfrm>
            <a:custGeom>
              <a:avLst/>
              <a:gdLst/>
              <a:ahLst/>
              <a:cxnLst/>
              <a:rect l="l" t="t" r="r" b="b"/>
              <a:pathLst>
                <a:path w="63166" h="33975" extrusionOk="0">
                  <a:moveTo>
                    <a:pt x="31368" y="1"/>
                  </a:moveTo>
                  <a:cubicBezTo>
                    <a:pt x="28100" y="1"/>
                    <a:pt x="24831" y="313"/>
                    <a:pt x="21709" y="938"/>
                  </a:cubicBezTo>
                  <a:lnTo>
                    <a:pt x="3547" y="11446"/>
                  </a:lnTo>
                  <a:cubicBezTo>
                    <a:pt x="0" y="17395"/>
                    <a:pt x="2336" y="24254"/>
                    <a:pt x="10559" y="29002"/>
                  </a:cubicBezTo>
                  <a:cubicBezTo>
                    <a:pt x="16303" y="32318"/>
                    <a:pt x="23828" y="33975"/>
                    <a:pt x="31354" y="33975"/>
                  </a:cubicBezTo>
                  <a:cubicBezTo>
                    <a:pt x="35770" y="33975"/>
                    <a:pt x="40187" y="33404"/>
                    <a:pt x="44244" y="32264"/>
                  </a:cubicBezTo>
                  <a:lnTo>
                    <a:pt x="57824" y="24423"/>
                  </a:lnTo>
                  <a:cubicBezTo>
                    <a:pt x="63166" y="18089"/>
                    <a:pt x="61288" y="10238"/>
                    <a:pt x="52174" y="4976"/>
                  </a:cubicBezTo>
                  <a:cubicBezTo>
                    <a:pt x="46429" y="1659"/>
                    <a:pt x="38899" y="1"/>
                    <a:pt x="31368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2225525" y="2389050"/>
              <a:ext cx="1000450" cy="945600"/>
            </a:xfrm>
            <a:custGeom>
              <a:avLst/>
              <a:gdLst/>
              <a:ahLst/>
              <a:cxnLst/>
              <a:rect l="l" t="t" r="r" b="b"/>
              <a:pathLst>
                <a:path w="40018" h="37824" extrusionOk="0">
                  <a:moveTo>
                    <a:pt x="1580" y="0"/>
                  </a:moveTo>
                  <a:cubicBezTo>
                    <a:pt x="1572" y="0"/>
                    <a:pt x="1565" y="0"/>
                    <a:pt x="1557" y="0"/>
                  </a:cubicBezTo>
                  <a:cubicBezTo>
                    <a:pt x="1490" y="0"/>
                    <a:pt x="1425" y="6"/>
                    <a:pt x="1360" y="14"/>
                  </a:cubicBezTo>
                  <a:cubicBezTo>
                    <a:pt x="1298" y="19"/>
                    <a:pt x="1237" y="32"/>
                    <a:pt x="1178" y="52"/>
                  </a:cubicBezTo>
                  <a:cubicBezTo>
                    <a:pt x="1133" y="59"/>
                    <a:pt x="1091" y="72"/>
                    <a:pt x="1053" y="91"/>
                  </a:cubicBezTo>
                  <a:cubicBezTo>
                    <a:pt x="1011" y="101"/>
                    <a:pt x="971" y="117"/>
                    <a:pt x="934" y="138"/>
                  </a:cubicBezTo>
                  <a:cubicBezTo>
                    <a:pt x="916" y="144"/>
                    <a:pt x="902" y="151"/>
                    <a:pt x="882" y="158"/>
                  </a:cubicBezTo>
                  <a:lnTo>
                    <a:pt x="790" y="209"/>
                  </a:lnTo>
                  <a:lnTo>
                    <a:pt x="784" y="209"/>
                  </a:lnTo>
                  <a:cubicBezTo>
                    <a:pt x="301" y="523"/>
                    <a:pt x="0" y="1145"/>
                    <a:pt x="0" y="2020"/>
                  </a:cubicBezTo>
                  <a:lnTo>
                    <a:pt x="0" y="12349"/>
                  </a:lnTo>
                  <a:cubicBezTo>
                    <a:pt x="0" y="14154"/>
                    <a:pt x="1268" y="16351"/>
                    <a:pt x="2830" y="17253"/>
                  </a:cubicBezTo>
                  <a:lnTo>
                    <a:pt x="34701" y="35660"/>
                  </a:lnTo>
                  <a:cubicBezTo>
                    <a:pt x="34701" y="35660"/>
                    <a:pt x="34719" y="35673"/>
                    <a:pt x="34753" y="35693"/>
                  </a:cubicBezTo>
                  <a:cubicBezTo>
                    <a:pt x="34791" y="35714"/>
                    <a:pt x="34844" y="35739"/>
                    <a:pt x="34910" y="35779"/>
                  </a:cubicBezTo>
                  <a:cubicBezTo>
                    <a:pt x="34961" y="35810"/>
                    <a:pt x="35015" y="35844"/>
                    <a:pt x="35087" y="35882"/>
                  </a:cubicBezTo>
                  <a:cubicBezTo>
                    <a:pt x="35152" y="35922"/>
                    <a:pt x="35224" y="35961"/>
                    <a:pt x="35309" y="36014"/>
                  </a:cubicBezTo>
                  <a:cubicBezTo>
                    <a:pt x="35471" y="36104"/>
                    <a:pt x="35661" y="36216"/>
                    <a:pt x="35870" y="36335"/>
                  </a:cubicBezTo>
                  <a:lnTo>
                    <a:pt x="36321" y="36596"/>
                  </a:lnTo>
                  <a:cubicBezTo>
                    <a:pt x="36642" y="36778"/>
                    <a:pt x="36988" y="36982"/>
                    <a:pt x="37354" y="37190"/>
                  </a:cubicBezTo>
                  <a:cubicBezTo>
                    <a:pt x="38083" y="37608"/>
                    <a:pt x="39026" y="37824"/>
                    <a:pt x="39972" y="37824"/>
                  </a:cubicBezTo>
                  <a:cubicBezTo>
                    <a:pt x="39987" y="37824"/>
                    <a:pt x="40001" y="37824"/>
                    <a:pt x="40016" y="37824"/>
                  </a:cubicBezTo>
                  <a:lnTo>
                    <a:pt x="40016" y="34713"/>
                  </a:lnTo>
                  <a:cubicBezTo>
                    <a:pt x="38990" y="34713"/>
                    <a:pt x="37969" y="34484"/>
                    <a:pt x="37185" y="34033"/>
                  </a:cubicBezTo>
                  <a:lnTo>
                    <a:pt x="34699" y="32601"/>
                  </a:lnTo>
                  <a:lnTo>
                    <a:pt x="34699" y="32594"/>
                  </a:lnTo>
                  <a:lnTo>
                    <a:pt x="3786" y="14735"/>
                  </a:lnTo>
                  <a:cubicBezTo>
                    <a:pt x="3726" y="14697"/>
                    <a:pt x="3661" y="14650"/>
                    <a:pt x="3602" y="14605"/>
                  </a:cubicBezTo>
                  <a:cubicBezTo>
                    <a:pt x="3534" y="14558"/>
                    <a:pt x="3470" y="14503"/>
                    <a:pt x="3414" y="14441"/>
                  </a:cubicBezTo>
                  <a:lnTo>
                    <a:pt x="3302" y="14331"/>
                  </a:lnTo>
                  <a:cubicBezTo>
                    <a:pt x="3250" y="14272"/>
                    <a:pt x="3201" y="14211"/>
                    <a:pt x="3158" y="14147"/>
                  </a:cubicBezTo>
                  <a:cubicBezTo>
                    <a:pt x="3094" y="14067"/>
                    <a:pt x="3038" y="13982"/>
                    <a:pt x="2988" y="13891"/>
                  </a:cubicBezTo>
                  <a:cubicBezTo>
                    <a:pt x="2937" y="13803"/>
                    <a:pt x="2891" y="13711"/>
                    <a:pt x="2851" y="13617"/>
                  </a:cubicBezTo>
                  <a:cubicBezTo>
                    <a:pt x="2807" y="13527"/>
                    <a:pt x="2772" y="13434"/>
                    <a:pt x="2745" y="13337"/>
                  </a:cubicBezTo>
                  <a:cubicBezTo>
                    <a:pt x="2722" y="13255"/>
                    <a:pt x="2702" y="13171"/>
                    <a:pt x="2687" y="13088"/>
                  </a:cubicBezTo>
                  <a:cubicBezTo>
                    <a:pt x="2678" y="13068"/>
                    <a:pt x="2677" y="13044"/>
                    <a:pt x="2680" y="13023"/>
                  </a:cubicBezTo>
                  <a:cubicBezTo>
                    <a:pt x="2667" y="12989"/>
                    <a:pt x="2663" y="12954"/>
                    <a:pt x="2667" y="12917"/>
                  </a:cubicBezTo>
                  <a:cubicBezTo>
                    <a:pt x="2657" y="12871"/>
                    <a:pt x="2653" y="12822"/>
                    <a:pt x="2655" y="12774"/>
                  </a:cubicBezTo>
                  <a:lnTo>
                    <a:pt x="2655" y="4655"/>
                  </a:lnTo>
                  <a:cubicBezTo>
                    <a:pt x="2655" y="4145"/>
                    <a:pt x="2912" y="3849"/>
                    <a:pt x="3284" y="3849"/>
                  </a:cubicBezTo>
                  <a:cubicBezTo>
                    <a:pt x="3436" y="3849"/>
                    <a:pt x="3606" y="3898"/>
                    <a:pt x="3786" y="4002"/>
                  </a:cubicBezTo>
                  <a:lnTo>
                    <a:pt x="9651" y="7389"/>
                  </a:lnTo>
                  <a:lnTo>
                    <a:pt x="34701" y="21859"/>
                  </a:lnTo>
                  <a:cubicBezTo>
                    <a:pt x="34706" y="21861"/>
                    <a:pt x="34711" y="21863"/>
                    <a:pt x="34714" y="21866"/>
                  </a:cubicBezTo>
                  <a:lnTo>
                    <a:pt x="34819" y="21926"/>
                  </a:lnTo>
                  <a:cubicBezTo>
                    <a:pt x="35001" y="22036"/>
                    <a:pt x="35374" y="22252"/>
                    <a:pt x="35872" y="22533"/>
                  </a:cubicBezTo>
                  <a:lnTo>
                    <a:pt x="36323" y="22795"/>
                  </a:lnTo>
                  <a:cubicBezTo>
                    <a:pt x="36642" y="22979"/>
                    <a:pt x="36990" y="23181"/>
                    <a:pt x="37356" y="23390"/>
                  </a:cubicBezTo>
                  <a:cubicBezTo>
                    <a:pt x="38085" y="23809"/>
                    <a:pt x="39028" y="24025"/>
                    <a:pt x="39974" y="24025"/>
                  </a:cubicBezTo>
                  <a:cubicBezTo>
                    <a:pt x="39988" y="24025"/>
                    <a:pt x="40003" y="24025"/>
                    <a:pt x="40017" y="24025"/>
                  </a:cubicBezTo>
                  <a:lnTo>
                    <a:pt x="40017" y="20899"/>
                  </a:lnTo>
                  <a:cubicBezTo>
                    <a:pt x="38990" y="20899"/>
                    <a:pt x="37970" y="20676"/>
                    <a:pt x="37185" y="20225"/>
                  </a:cubicBezTo>
                  <a:lnTo>
                    <a:pt x="37179" y="20219"/>
                  </a:lnTo>
                  <a:lnTo>
                    <a:pt x="34707" y="18793"/>
                  </a:lnTo>
                  <a:lnTo>
                    <a:pt x="34701" y="18793"/>
                  </a:lnTo>
                  <a:lnTo>
                    <a:pt x="12312" y="5858"/>
                  </a:lnTo>
                  <a:lnTo>
                    <a:pt x="4485" y="1340"/>
                  </a:lnTo>
                  <a:lnTo>
                    <a:pt x="2830" y="386"/>
                  </a:lnTo>
                  <a:cubicBezTo>
                    <a:pt x="2623" y="269"/>
                    <a:pt x="2404" y="173"/>
                    <a:pt x="2177" y="97"/>
                  </a:cubicBezTo>
                  <a:cubicBezTo>
                    <a:pt x="2075" y="66"/>
                    <a:pt x="1970" y="42"/>
                    <a:pt x="1865" y="26"/>
                  </a:cubicBezTo>
                  <a:cubicBezTo>
                    <a:pt x="1770" y="10"/>
                    <a:pt x="1674" y="0"/>
                    <a:pt x="1580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2728800" y="1459525"/>
              <a:ext cx="1222925" cy="1179425"/>
            </a:xfrm>
            <a:custGeom>
              <a:avLst/>
              <a:gdLst/>
              <a:ahLst/>
              <a:cxnLst/>
              <a:rect l="l" t="t" r="r" b="b"/>
              <a:pathLst>
                <a:path w="48917" h="47177" extrusionOk="0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2728800" y="1459525"/>
              <a:ext cx="1222925" cy="1179425"/>
            </a:xfrm>
            <a:custGeom>
              <a:avLst/>
              <a:gdLst/>
              <a:ahLst/>
              <a:cxnLst/>
              <a:rect l="l" t="t" r="r" b="b"/>
              <a:pathLst>
                <a:path w="48917" h="47177" extrusionOk="0">
                  <a:moveTo>
                    <a:pt x="24459" y="0"/>
                  </a:moveTo>
                  <a:cubicBezTo>
                    <a:pt x="18213" y="0"/>
                    <a:pt x="11967" y="1376"/>
                    <a:pt x="7202" y="4127"/>
                  </a:cubicBezTo>
                  <a:cubicBezTo>
                    <a:pt x="2380" y="6912"/>
                    <a:pt x="0" y="10571"/>
                    <a:pt x="59" y="14218"/>
                  </a:cubicBezTo>
                  <a:lnTo>
                    <a:pt x="56" y="14218"/>
                  </a:lnTo>
                  <a:lnTo>
                    <a:pt x="56" y="33001"/>
                  </a:lnTo>
                  <a:cubicBezTo>
                    <a:pt x="17" y="36635"/>
                    <a:pt x="2396" y="40277"/>
                    <a:pt x="7200" y="43049"/>
                  </a:cubicBezTo>
                  <a:cubicBezTo>
                    <a:pt x="11966" y="45801"/>
                    <a:pt x="18212" y="47177"/>
                    <a:pt x="24458" y="47177"/>
                  </a:cubicBezTo>
                  <a:cubicBezTo>
                    <a:pt x="30705" y="47177"/>
                    <a:pt x="36951" y="45801"/>
                    <a:pt x="41717" y="43049"/>
                  </a:cubicBezTo>
                  <a:cubicBezTo>
                    <a:pt x="46472" y="40304"/>
                    <a:pt x="48854" y="36709"/>
                    <a:pt x="48864" y="33110"/>
                  </a:cubicBezTo>
                  <a:lnTo>
                    <a:pt x="48864" y="33073"/>
                  </a:lnTo>
                  <a:lnTo>
                    <a:pt x="48864" y="14218"/>
                  </a:lnTo>
                  <a:lnTo>
                    <a:pt x="48859" y="14218"/>
                  </a:lnTo>
                  <a:cubicBezTo>
                    <a:pt x="48916" y="10571"/>
                    <a:pt x="46539" y="6912"/>
                    <a:pt x="41717" y="4127"/>
                  </a:cubicBezTo>
                  <a:cubicBezTo>
                    <a:pt x="36952" y="1376"/>
                    <a:pt x="30705" y="0"/>
                    <a:pt x="24459" y="0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2333525" y="1230575"/>
              <a:ext cx="2013450" cy="1162475"/>
            </a:xfrm>
            <a:custGeom>
              <a:avLst/>
              <a:gdLst/>
              <a:ahLst/>
              <a:cxnLst/>
              <a:rect l="l" t="t" r="r" b="b"/>
              <a:pathLst>
                <a:path w="80538" h="46499" extrusionOk="0">
                  <a:moveTo>
                    <a:pt x="40270" y="0"/>
                  </a:moveTo>
                  <a:lnTo>
                    <a:pt x="1" y="23249"/>
                  </a:lnTo>
                  <a:lnTo>
                    <a:pt x="40270" y="46498"/>
                  </a:lnTo>
                  <a:lnTo>
                    <a:pt x="80538" y="23249"/>
                  </a:lnTo>
                  <a:lnTo>
                    <a:pt x="40270" y="0"/>
                  </a:lnTo>
                  <a:close/>
                </a:path>
              </a:pathLst>
            </a:custGeom>
            <a:solidFill>
              <a:srgbClr val="3E54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3319350" y="1816950"/>
              <a:ext cx="524725" cy="305725"/>
            </a:xfrm>
            <a:custGeom>
              <a:avLst/>
              <a:gdLst/>
              <a:ahLst/>
              <a:cxnLst/>
              <a:rect l="l" t="t" r="r" b="b"/>
              <a:pathLst>
                <a:path w="20989" h="12229" extrusionOk="0">
                  <a:moveTo>
                    <a:pt x="809" y="1"/>
                  </a:moveTo>
                  <a:cubicBezTo>
                    <a:pt x="563" y="1"/>
                    <a:pt x="323" y="129"/>
                    <a:pt x="192" y="359"/>
                  </a:cubicBezTo>
                  <a:cubicBezTo>
                    <a:pt x="0" y="696"/>
                    <a:pt x="115" y="1128"/>
                    <a:pt x="453" y="1321"/>
                  </a:cubicBezTo>
                  <a:lnTo>
                    <a:pt x="19568" y="12228"/>
                  </a:lnTo>
                  <a:lnTo>
                    <a:pt x="20989" y="11408"/>
                  </a:lnTo>
                  <a:lnTo>
                    <a:pt x="1155" y="92"/>
                  </a:lnTo>
                  <a:cubicBezTo>
                    <a:pt x="1045" y="30"/>
                    <a:pt x="926" y="1"/>
                    <a:pt x="809" y="1"/>
                  </a:cubicBez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2333525" y="1811800"/>
              <a:ext cx="1006775" cy="622750"/>
            </a:xfrm>
            <a:custGeom>
              <a:avLst/>
              <a:gdLst/>
              <a:ahLst/>
              <a:cxnLst/>
              <a:rect l="l" t="t" r="r" b="b"/>
              <a:pathLst>
                <a:path w="40271" h="24910" extrusionOk="0">
                  <a:moveTo>
                    <a:pt x="1" y="0"/>
                  </a:moveTo>
                  <a:lnTo>
                    <a:pt x="1" y="1661"/>
                  </a:lnTo>
                  <a:lnTo>
                    <a:pt x="40270" y="24910"/>
                  </a:lnTo>
                  <a:lnTo>
                    <a:pt x="40270" y="2324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225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3340275" y="1811800"/>
              <a:ext cx="1006700" cy="622750"/>
            </a:xfrm>
            <a:custGeom>
              <a:avLst/>
              <a:gdLst/>
              <a:ahLst/>
              <a:cxnLst/>
              <a:rect l="l" t="t" r="r" b="b"/>
              <a:pathLst>
                <a:path w="40268" h="24910" extrusionOk="0">
                  <a:moveTo>
                    <a:pt x="40268" y="0"/>
                  </a:moveTo>
                  <a:lnTo>
                    <a:pt x="0" y="23249"/>
                  </a:lnTo>
                  <a:lnTo>
                    <a:pt x="0" y="24910"/>
                  </a:lnTo>
                  <a:lnTo>
                    <a:pt x="40268" y="1661"/>
                  </a:lnTo>
                  <a:lnTo>
                    <a:pt x="40268" y="0"/>
                  </a:lnTo>
                  <a:close/>
                </a:path>
              </a:pathLst>
            </a:custGeom>
            <a:solidFill>
              <a:srgbClr val="2E44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2729000" y="2081625"/>
              <a:ext cx="1220875" cy="415225"/>
            </a:xfrm>
            <a:custGeom>
              <a:avLst/>
              <a:gdLst/>
              <a:ahLst/>
              <a:cxnLst/>
              <a:rect l="l" t="t" r="r" b="b"/>
              <a:pathLst>
                <a:path w="48835" h="16609" extrusionOk="0">
                  <a:moveTo>
                    <a:pt x="1" y="1"/>
                  </a:moveTo>
                  <a:lnTo>
                    <a:pt x="24451" y="16608"/>
                  </a:lnTo>
                  <a:lnTo>
                    <a:pt x="48835" y="39"/>
                  </a:lnTo>
                  <a:lnTo>
                    <a:pt x="24451" y="1411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31F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3807625" y="2618700"/>
              <a:ext cx="143850" cy="334800"/>
            </a:xfrm>
            <a:custGeom>
              <a:avLst/>
              <a:gdLst/>
              <a:ahLst/>
              <a:cxnLst/>
              <a:rect l="l" t="t" r="r" b="b"/>
              <a:pathLst>
                <a:path w="5754" h="13392" extrusionOk="0">
                  <a:moveTo>
                    <a:pt x="1812" y="0"/>
                  </a:moveTo>
                  <a:lnTo>
                    <a:pt x="1" y="11731"/>
                  </a:lnTo>
                  <a:cubicBezTo>
                    <a:pt x="1" y="12838"/>
                    <a:pt x="1439" y="13391"/>
                    <a:pt x="2877" y="13391"/>
                  </a:cubicBezTo>
                  <a:cubicBezTo>
                    <a:pt x="4315" y="13391"/>
                    <a:pt x="5753" y="12838"/>
                    <a:pt x="5753" y="11731"/>
                  </a:cubicBezTo>
                  <a:lnTo>
                    <a:pt x="4026" y="0"/>
                  </a:lnTo>
                  <a:cubicBezTo>
                    <a:pt x="3788" y="177"/>
                    <a:pt x="3358" y="271"/>
                    <a:pt x="2922" y="271"/>
                  </a:cubicBezTo>
                  <a:cubicBezTo>
                    <a:pt x="2502" y="271"/>
                    <a:pt x="2077" y="184"/>
                    <a:pt x="1812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3910725" y="2786075"/>
              <a:ext cx="17850" cy="161000"/>
            </a:xfrm>
            <a:custGeom>
              <a:avLst/>
              <a:gdLst/>
              <a:ahLst/>
              <a:cxnLst/>
              <a:rect l="l" t="t" r="r" b="b"/>
              <a:pathLst>
                <a:path w="714" h="6440" extrusionOk="0">
                  <a:moveTo>
                    <a:pt x="0" y="0"/>
                  </a:moveTo>
                  <a:lnTo>
                    <a:pt x="361" y="6439"/>
                  </a:lnTo>
                  <a:cubicBezTo>
                    <a:pt x="481" y="6398"/>
                    <a:pt x="598" y="6348"/>
                    <a:pt x="714" y="62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3833525" y="2686775"/>
              <a:ext cx="28250" cy="261425"/>
            </a:xfrm>
            <a:custGeom>
              <a:avLst/>
              <a:gdLst/>
              <a:ahLst/>
              <a:cxnLst/>
              <a:rect l="l" t="t" r="r" b="b"/>
              <a:pathLst>
                <a:path w="1130" h="10457" extrusionOk="0">
                  <a:moveTo>
                    <a:pt x="1130" y="1"/>
                  </a:moveTo>
                  <a:lnTo>
                    <a:pt x="0" y="10316"/>
                  </a:lnTo>
                  <a:cubicBezTo>
                    <a:pt x="121" y="10370"/>
                    <a:pt x="243" y="10417"/>
                    <a:pt x="368" y="10457"/>
                  </a:cubicBezTo>
                  <a:lnTo>
                    <a:pt x="1130" y="1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3875050" y="2745850"/>
              <a:ext cx="9050" cy="207625"/>
            </a:xfrm>
            <a:custGeom>
              <a:avLst/>
              <a:gdLst/>
              <a:ahLst/>
              <a:cxnLst/>
              <a:rect l="l" t="t" r="r" b="b"/>
              <a:pathLst>
                <a:path w="362" h="8305" extrusionOk="0">
                  <a:moveTo>
                    <a:pt x="177" y="0"/>
                  </a:moveTo>
                  <a:lnTo>
                    <a:pt x="0" y="8301"/>
                  </a:lnTo>
                  <a:cubicBezTo>
                    <a:pt x="60" y="8303"/>
                    <a:pt x="121" y="8305"/>
                    <a:pt x="181" y="8305"/>
                  </a:cubicBezTo>
                  <a:cubicBezTo>
                    <a:pt x="241" y="8305"/>
                    <a:pt x="301" y="8303"/>
                    <a:pt x="361" y="8301"/>
                  </a:cubicBezTo>
                  <a:lnTo>
                    <a:pt x="177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3841675" y="2600825"/>
              <a:ext cx="78075" cy="42375"/>
            </a:xfrm>
            <a:custGeom>
              <a:avLst/>
              <a:gdLst/>
              <a:ahLst/>
              <a:cxnLst/>
              <a:rect l="l" t="t" r="r" b="b"/>
              <a:pathLst>
                <a:path w="3123" h="1695" extrusionOk="0">
                  <a:moveTo>
                    <a:pt x="2318" y="1"/>
                  </a:moveTo>
                  <a:cubicBezTo>
                    <a:pt x="2168" y="1"/>
                    <a:pt x="2016" y="49"/>
                    <a:pt x="1887" y="147"/>
                  </a:cubicBezTo>
                  <a:cubicBezTo>
                    <a:pt x="1780" y="227"/>
                    <a:pt x="1683" y="278"/>
                    <a:pt x="1571" y="278"/>
                  </a:cubicBezTo>
                  <a:cubicBezTo>
                    <a:pt x="1469" y="278"/>
                    <a:pt x="1354" y="235"/>
                    <a:pt x="1208" y="134"/>
                  </a:cubicBezTo>
                  <a:cubicBezTo>
                    <a:pt x="1085" y="48"/>
                    <a:pt x="944" y="7"/>
                    <a:pt x="804" y="7"/>
                  </a:cubicBezTo>
                  <a:cubicBezTo>
                    <a:pt x="580" y="7"/>
                    <a:pt x="360" y="114"/>
                    <a:pt x="223" y="313"/>
                  </a:cubicBezTo>
                  <a:cubicBezTo>
                    <a:pt x="0" y="634"/>
                    <a:pt x="80" y="1075"/>
                    <a:pt x="403" y="1299"/>
                  </a:cubicBezTo>
                  <a:cubicBezTo>
                    <a:pt x="784" y="1563"/>
                    <a:pt x="1180" y="1695"/>
                    <a:pt x="1573" y="1695"/>
                  </a:cubicBezTo>
                  <a:cubicBezTo>
                    <a:pt x="1970" y="1695"/>
                    <a:pt x="2364" y="1558"/>
                    <a:pt x="2734" y="1284"/>
                  </a:cubicBezTo>
                  <a:cubicBezTo>
                    <a:pt x="3055" y="1051"/>
                    <a:pt x="3123" y="602"/>
                    <a:pt x="2886" y="286"/>
                  </a:cubicBezTo>
                  <a:cubicBezTo>
                    <a:pt x="2747" y="99"/>
                    <a:pt x="2534" y="1"/>
                    <a:pt x="2318" y="1"/>
                  </a:cubicBezTo>
                  <a:close/>
                </a:path>
              </a:pathLst>
            </a:custGeom>
            <a:solidFill>
              <a:srgbClr val="FC96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3319225" y="1797275"/>
              <a:ext cx="578075" cy="800275"/>
            </a:xfrm>
            <a:custGeom>
              <a:avLst/>
              <a:gdLst/>
              <a:ahLst/>
              <a:cxnLst/>
              <a:rect l="l" t="t" r="r" b="b"/>
              <a:pathLst>
                <a:path w="23123" h="32011" extrusionOk="0">
                  <a:moveTo>
                    <a:pt x="810" y="0"/>
                  </a:moveTo>
                  <a:cubicBezTo>
                    <a:pt x="564" y="0"/>
                    <a:pt x="325" y="129"/>
                    <a:pt x="194" y="357"/>
                  </a:cubicBezTo>
                  <a:cubicBezTo>
                    <a:pt x="0" y="698"/>
                    <a:pt x="119" y="1131"/>
                    <a:pt x="458" y="1323"/>
                  </a:cubicBezTo>
                  <a:lnTo>
                    <a:pt x="20638" y="12836"/>
                  </a:lnTo>
                  <a:cubicBezTo>
                    <a:pt x="21298" y="13214"/>
                    <a:pt x="21705" y="13917"/>
                    <a:pt x="21705" y="14678"/>
                  </a:cubicBezTo>
                  <a:lnTo>
                    <a:pt x="21705" y="31304"/>
                  </a:lnTo>
                  <a:cubicBezTo>
                    <a:pt x="21705" y="31695"/>
                    <a:pt x="22023" y="32010"/>
                    <a:pt x="22414" y="32010"/>
                  </a:cubicBezTo>
                  <a:cubicBezTo>
                    <a:pt x="22805" y="32010"/>
                    <a:pt x="23122" y="31695"/>
                    <a:pt x="23122" y="31304"/>
                  </a:cubicBezTo>
                  <a:lnTo>
                    <a:pt x="23122" y="14678"/>
                  </a:lnTo>
                  <a:cubicBezTo>
                    <a:pt x="23120" y="13408"/>
                    <a:pt x="22440" y="12237"/>
                    <a:pt x="21339" y="11607"/>
                  </a:cubicBezTo>
                  <a:lnTo>
                    <a:pt x="1160" y="93"/>
                  </a:lnTo>
                  <a:cubicBezTo>
                    <a:pt x="1049" y="30"/>
                    <a:pt x="929" y="0"/>
                    <a:pt x="810" y="0"/>
                  </a:cubicBezTo>
                  <a:close/>
                </a:path>
              </a:pathLst>
            </a:custGeom>
            <a:solidFill>
              <a:srgbClr val="BBD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3840700" y="2540975"/>
              <a:ext cx="80825" cy="77750"/>
            </a:xfrm>
            <a:custGeom>
              <a:avLst/>
              <a:gdLst/>
              <a:ahLst/>
              <a:cxnLst/>
              <a:rect l="l" t="t" r="r" b="b"/>
              <a:pathLst>
                <a:path w="3233" h="3110" extrusionOk="0">
                  <a:moveTo>
                    <a:pt x="1554" y="1"/>
                  </a:moveTo>
                  <a:cubicBezTo>
                    <a:pt x="1354" y="1"/>
                    <a:pt x="1152" y="39"/>
                    <a:pt x="960" y="119"/>
                  </a:cubicBezTo>
                  <a:cubicBezTo>
                    <a:pt x="380" y="359"/>
                    <a:pt x="1" y="926"/>
                    <a:pt x="1" y="1556"/>
                  </a:cubicBezTo>
                  <a:cubicBezTo>
                    <a:pt x="1" y="2413"/>
                    <a:pt x="698" y="3109"/>
                    <a:pt x="1556" y="3109"/>
                  </a:cubicBezTo>
                  <a:cubicBezTo>
                    <a:pt x="2185" y="3109"/>
                    <a:pt x="2751" y="2730"/>
                    <a:pt x="2992" y="2150"/>
                  </a:cubicBezTo>
                  <a:cubicBezTo>
                    <a:pt x="3232" y="1569"/>
                    <a:pt x="3099" y="901"/>
                    <a:pt x="2654" y="456"/>
                  </a:cubicBezTo>
                  <a:cubicBezTo>
                    <a:pt x="2357" y="159"/>
                    <a:pt x="1959" y="1"/>
                    <a:pt x="1554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3838000" y="2541500"/>
              <a:ext cx="80225" cy="77225"/>
            </a:xfrm>
            <a:custGeom>
              <a:avLst/>
              <a:gdLst/>
              <a:ahLst/>
              <a:cxnLst/>
              <a:rect l="l" t="t" r="r" b="b"/>
              <a:pathLst>
                <a:path w="3209" h="3089" extrusionOk="0">
                  <a:moveTo>
                    <a:pt x="1449" y="1"/>
                  </a:moveTo>
                  <a:lnTo>
                    <a:pt x="1449" y="1"/>
                  </a:lnTo>
                  <a:cubicBezTo>
                    <a:pt x="854" y="83"/>
                    <a:pt x="359" y="500"/>
                    <a:pt x="181" y="1074"/>
                  </a:cubicBezTo>
                  <a:cubicBezTo>
                    <a:pt x="0" y="1647"/>
                    <a:pt x="167" y="2271"/>
                    <a:pt x="610" y="2679"/>
                  </a:cubicBezTo>
                  <a:cubicBezTo>
                    <a:pt x="902" y="2947"/>
                    <a:pt x="1278" y="3089"/>
                    <a:pt x="1661" y="3089"/>
                  </a:cubicBezTo>
                  <a:cubicBezTo>
                    <a:pt x="1857" y="3089"/>
                    <a:pt x="2055" y="3051"/>
                    <a:pt x="2244" y="2975"/>
                  </a:cubicBezTo>
                  <a:cubicBezTo>
                    <a:pt x="2801" y="2748"/>
                    <a:pt x="3176" y="2221"/>
                    <a:pt x="3208" y="1622"/>
                  </a:cubicBezTo>
                  <a:lnTo>
                    <a:pt x="3208" y="1622"/>
                  </a:lnTo>
                  <a:cubicBezTo>
                    <a:pt x="3142" y="1904"/>
                    <a:pt x="2687" y="2380"/>
                    <a:pt x="2088" y="2380"/>
                  </a:cubicBezTo>
                  <a:cubicBezTo>
                    <a:pt x="1897" y="2380"/>
                    <a:pt x="1691" y="2332"/>
                    <a:pt x="1479" y="2213"/>
                  </a:cubicBezTo>
                  <a:cubicBezTo>
                    <a:pt x="540" y="1687"/>
                    <a:pt x="720" y="487"/>
                    <a:pt x="1449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238125" y="3510450"/>
              <a:ext cx="2191125" cy="1495000"/>
            </a:xfrm>
            <a:custGeom>
              <a:avLst/>
              <a:gdLst/>
              <a:ahLst/>
              <a:cxnLst/>
              <a:rect l="l" t="t" r="r" b="b"/>
              <a:pathLst>
                <a:path w="87645" h="59800" extrusionOk="0">
                  <a:moveTo>
                    <a:pt x="45151" y="0"/>
                  </a:moveTo>
                  <a:cubicBezTo>
                    <a:pt x="45151" y="0"/>
                    <a:pt x="37279" y="13779"/>
                    <a:pt x="23887" y="21475"/>
                  </a:cubicBezTo>
                  <a:cubicBezTo>
                    <a:pt x="10498" y="29169"/>
                    <a:pt x="0" y="35265"/>
                    <a:pt x="0" y="35265"/>
                  </a:cubicBezTo>
                  <a:lnTo>
                    <a:pt x="42495" y="59799"/>
                  </a:lnTo>
                  <a:lnTo>
                    <a:pt x="71709" y="42932"/>
                  </a:lnTo>
                  <a:cubicBezTo>
                    <a:pt x="76457" y="40191"/>
                    <a:pt x="84864" y="32378"/>
                    <a:pt x="87645" y="24534"/>
                  </a:cubicBezTo>
                  <a:lnTo>
                    <a:pt x="45151" y="0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677450" y="4685325"/>
              <a:ext cx="730375" cy="385925"/>
            </a:xfrm>
            <a:custGeom>
              <a:avLst/>
              <a:gdLst/>
              <a:ahLst/>
              <a:cxnLst/>
              <a:rect l="l" t="t" r="r" b="b"/>
              <a:pathLst>
                <a:path w="29215" h="15437" extrusionOk="0">
                  <a:moveTo>
                    <a:pt x="23903" y="1"/>
                  </a:moveTo>
                  <a:cubicBezTo>
                    <a:pt x="23903" y="1"/>
                    <a:pt x="13031" y="7170"/>
                    <a:pt x="0" y="7668"/>
                  </a:cubicBezTo>
                  <a:cubicBezTo>
                    <a:pt x="1966" y="8803"/>
                    <a:pt x="5758" y="9447"/>
                    <a:pt x="9474" y="9447"/>
                  </a:cubicBezTo>
                  <a:cubicBezTo>
                    <a:pt x="10780" y="9447"/>
                    <a:pt x="12076" y="9367"/>
                    <a:pt x="13280" y="9202"/>
                  </a:cubicBezTo>
                  <a:lnTo>
                    <a:pt x="13280" y="9202"/>
                  </a:lnTo>
                  <a:cubicBezTo>
                    <a:pt x="13280" y="9202"/>
                    <a:pt x="12631" y="11895"/>
                    <a:pt x="7968" y="15335"/>
                  </a:cubicBezTo>
                  <a:cubicBezTo>
                    <a:pt x="7968" y="15335"/>
                    <a:pt x="8344" y="15437"/>
                    <a:pt x="9079" y="15437"/>
                  </a:cubicBezTo>
                  <a:cubicBezTo>
                    <a:pt x="11648" y="15437"/>
                    <a:pt x="18601" y="14198"/>
                    <a:pt x="29214" y="3068"/>
                  </a:cubicBezTo>
                  <a:lnTo>
                    <a:pt x="23903" y="1"/>
                  </a:ln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876900" y="3625275"/>
              <a:ext cx="689650" cy="362750"/>
            </a:xfrm>
            <a:custGeom>
              <a:avLst/>
              <a:gdLst/>
              <a:ahLst/>
              <a:cxnLst/>
              <a:rect l="l" t="t" r="r" b="b"/>
              <a:pathLst>
                <a:path w="27586" h="14510" extrusionOk="0">
                  <a:moveTo>
                    <a:pt x="13792" y="0"/>
                  </a:moveTo>
                  <a:cubicBezTo>
                    <a:pt x="10577" y="0"/>
                    <a:pt x="7362" y="708"/>
                    <a:pt x="4909" y="2125"/>
                  </a:cubicBezTo>
                  <a:cubicBezTo>
                    <a:pt x="0" y="4957"/>
                    <a:pt x="0" y="9550"/>
                    <a:pt x="4909" y="12384"/>
                  </a:cubicBezTo>
                  <a:cubicBezTo>
                    <a:pt x="7363" y="13801"/>
                    <a:pt x="10578" y="14509"/>
                    <a:pt x="13794" y="14509"/>
                  </a:cubicBezTo>
                  <a:cubicBezTo>
                    <a:pt x="17009" y="14509"/>
                    <a:pt x="20224" y="13801"/>
                    <a:pt x="22678" y="12384"/>
                  </a:cubicBezTo>
                  <a:cubicBezTo>
                    <a:pt x="27585" y="9550"/>
                    <a:pt x="27585" y="4957"/>
                    <a:pt x="22678" y="2125"/>
                  </a:cubicBezTo>
                  <a:cubicBezTo>
                    <a:pt x="20224" y="708"/>
                    <a:pt x="17008" y="0"/>
                    <a:pt x="13792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993375" y="2814600"/>
              <a:ext cx="206925" cy="300225"/>
            </a:xfrm>
            <a:custGeom>
              <a:avLst/>
              <a:gdLst/>
              <a:ahLst/>
              <a:cxnLst/>
              <a:rect l="l" t="t" r="r" b="b"/>
              <a:pathLst>
                <a:path w="8277" h="12009" extrusionOk="0">
                  <a:moveTo>
                    <a:pt x="5498" y="0"/>
                  </a:moveTo>
                  <a:cubicBezTo>
                    <a:pt x="4233" y="62"/>
                    <a:pt x="3339" y="360"/>
                    <a:pt x="2432" y="1272"/>
                  </a:cubicBezTo>
                  <a:cubicBezTo>
                    <a:pt x="1766" y="1942"/>
                    <a:pt x="277" y="6902"/>
                    <a:pt x="130" y="8963"/>
                  </a:cubicBezTo>
                  <a:cubicBezTo>
                    <a:pt x="1" y="10771"/>
                    <a:pt x="1541" y="12009"/>
                    <a:pt x="3313" y="12009"/>
                  </a:cubicBezTo>
                  <a:cubicBezTo>
                    <a:pt x="3560" y="12009"/>
                    <a:pt x="3811" y="11985"/>
                    <a:pt x="4063" y="11935"/>
                  </a:cubicBezTo>
                  <a:cubicBezTo>
                    <a:pt x="5964" y="11559"/>
                    <a:pt x="8277" y="7920"/>
                    <a:pt x="8228" y="6328"/>
                  </a:cubicBezTo>
                  <a:cubicBezTo>
                    <a:pt x="8178" y="4735"/>
                    <a:pt x="5498" y="0"/>
                    <a:pt x="5498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1020925" y="2806900"/>
              <a:ext cx="157650" cy="104850"/>
            </a:xfrm>
            <a:custGeom>
              <a:avLst/>
              <a:gdLst/>
              <a:ahLst/>
              <a:cxnLst/>
              <a:rect l="l" t="t" r="r" b="b"/>
              <a:pathLst>
                <a:path w="6306" h="4194" extrusionOk="0">
                  <a:moveTo>
                    <a:pt x="4904" y="1"/>
                  </a:moveTo>
                  <a:cubicBezTo>
                    <a:pt x="4757" y="1"/>
                    <a:pt x="4587" y="10"/>
                    <a:pt x="4389" y="29"/>
                  </a:cubicBezTo>
                  <a:cubicBezTo>
                    <a:pt x="2313" y="238"/>
                    <a:pt x="1462" y="927"/>
                    <a:pt x="1125" y="1379"/>
                  </a:cubicBezTo>
                  <a:cubicBezTo>
                    <a:pt x="787" y="1832"/>
                    <a:pt x="263" y="3119"/>
                    <a:pt x="132" y="3653"/>
                  </a:cubicBezTo>
                  <a:cubicBezTo>
                    <a:pt x="0" y="4188"/>
                    <a:pt x="206" y="4193"/>
                    <a:pt x="206" y="4193"/>
                  </a:cubicBezTo>
                  <a:cubicBezTo>
                    <a:pt x="852" y="2288"/>
                    <a:pt x="1689" y="1279"/>
                    <a:pt x="1689" y="1279"/>
                  </a:cubicBezTo>
                  <a:cubicBezTo>
                    <a:pt x="1863" y="1225"/>
                    <a:pt x="2014" y="1204"/>
                    <a:pt x="2146" y="1204"/>
                  </a:cubicBezTo>
                  <a:cubicBezTo>
                    <a:pt x="2616" y="1204"/>
                    <a:pt x="2826" y="1476"/>
                    <a:pt x="2826" y="1476"/>
                  </a:cubicBezTo>
                  <a:lnTo>
                    <a:pt x="5584" y="815"/>
                  </a:lnTo>
                  <a:cubicBezTo>
                    <a:pt x="5584" y="815"/>
                    <a:pt x="6305" y="1"/>
                    <a:pt x="4904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1191425" y="2814600"/>
              <a:ext cx="406850" cy="314000"/>
            </a:xfrm>
            <a:custGeom>
              <a:avLst/>
              <a:gdLst/>
              <a:ahLst/>
              <a:cxnLst/>
              <a:rect l="l" t="t" r="r" b="b"/>
              <a:pathLst>
                <a:path w="16274" h="12560" extrusionOk="0">
                  <a:moveTo>
                    <a:pt x="1198" y="0"/>
                  </a:moveTo>
                  <a:cubicBezTo>
                    <a:pt x="1148" y="0"/>
                    <a:pt x="1098" y="2"/>
                    <a:pt x="1048" y="5"/>
                  </a:cubicBezTo>
                  <a:cubicBezTo>
                    <a:pt x="331" y="56"/>
                    <a:pt x="0" y="462"/>
                    <a:pt x="669" y="1808"/>
                  </a:cubicBezTo>
                  <a:cubicBezTo>
                    <a:pt x="1335" y="3157"/>
                    <a:pt x="2709" y="5573"/>
                    <a:pt x="4057" y="7116"/>
                  </a:cubicBezTo>
                  <a:cubicBezTo>
                    <a:pt x="4712" y="7865"/>
                    <a:pt x="5786" y="8988"/>
                    <a:pt x="7551" y="10003"/>
                  </a:cubicBezTo>
                  <a:cubicBezTo>
                    <a:pt x="8782" y="10712"/>
                    <a:pt x="9871" y="11133"/>
                    <a:pt x="11231" y="11549"/>
                  </a:cubicBezTo>
                  <a:cubicBezTo>
                    <a:pt x="11601" y="11661"/>
                    <a:pt x="11848" y="11836"/>
                    <a:pt x="12530" y="12135"/>
                  </a:cubicBezTo>
                  <a:cubicBezTo>
                    <a:pt x="13109" y="12390"/>
                    <a:pt x="13817" y="12559"/>
                    <a:pt x="14396" y="12559"/>
                  </a:cubicBezTo>
                  <a:cubicBezTo>
                    <a:pt x="14498" y="12559"/>
                    <a:pt x="14596" y="12554"/>
                    <a:pt x="14688" y="12543"/>
                  </a:cubicBezTo>
                  <a:cubicBezTo>
                    <a:pt x="15307" y="12470"/>
                    <a:pt x="15519" y="12346"/>
                    <a:pt x="15557" y="12216"/>
                  </a:cubicBezTo>
                  <a:cubicBezTo>
                    <a:pt x="15607" y="12050"/>
                    <a:pt x="15477" y="11952"/>
                    <a:pt x="15191" y="11952"/>
                  </a:cubicBezTo>
                  <a:cubicBezTo>
                    <a:pt x="15092" y="11952"/>
                    <a:pt x="14971" y="11958"/>
                    <a:pt x="14830" y="11958"/>
                  </a:cubicBezTo>
                  <a:cubicBezTo>
                    <a:pt x="14563" y="11958"/>
                    <a:pt x="14228" y="11936"/>
                    <a:pt x="13845" y="11813"/>
                  </a:cubicBezTo>
                  <a:lnTo>
                    <a:pt x="13845" y="11813"/>
                  </a:lnTo>
                  <a:cubicBezTo>
                    <a:pt x="13845" y="11813"/>
                    <a:pt x="14246" y="11832"/>
                    <a:pt x="14598" y="11832"/>
                  </a:cubicBezTo>
                  <a:cubicBezTo>
                    <a:pt x="14687" y="11832"/>
                    <a:pt x="14772" y="11831"/>
                    <a:pt x="14847" y="11828"/>
                  </a:cubicBezTo>
                  <a:cubicBezTo>
                    <a:pt x="15223" y="11811"/>
                    <a:pt x="15586" y="11739"/>
                    <a:pt x="15833" y="11656"/>
                  </a:cubicBezTo>
                  <a:cubicBezTo>
                    <a:pt x="16140" y="11552"/>
                    <a:pt x="16274" y="11093"/>
                    <a:pt x="15987" y="11084"/>
                  </a:cubicBezTo>
                  <a:cubicBezTo>
                    <a:pt x="15974" y="11084"/>
                    <a:pt x="15962" y="11084"/>
                    <a:pt x="15949" y="11084"/>
                  </a:cubicBezTo>
                  <a:cubicBezTo>
                    <a:pt x="15677" y="11084"/>
                    <a:pt x="15448" y="11152"/>
                    <a:pt x="14916" y="11166"/>
                  </a:cubicBezTo>
                  <a:cubicBezTo>
                    <a:pt x="14875" y="11168"/>
                    <a:pt x="14834" y="11168"/>
                    <a:pt x="14794" y="11168"/>
                  </a:cubicBezTo>
                  <a:cubicBezTo>
                    <a:pt x="14539" y="11168"/>
                    <a:pt x="14284" y="11141"/>
                    <a:pt x="14033" y="11089"/>
                  </a:cubicBezTo>
                  <a:cubicBezTo>
                    <a:pt x="14033" y="11089"/>
                    <a:pt x="14638" y="11043"/>
                    <a:pt x="15134" y="10906"/>
                  </a:cubicBezTo>
                  <a:cubicBezTo>
                    <a:pt x="15632" y="10770"/>
                    <a:pt x="15809" y="10612"/>
                    <a:pt x="15921" y="10501"/>
                  </a:cubicBezTo>
                  <a:cubicBezTo>
                    <a:pt x="16025" y="10397"/>
                    <a:pt x="16025" y="10138"/>
                    <a:pt x="15732" y="10138"/>
                  </a:cubicBezTo>
                  <a:cubicBezTo>
                    <a:pt x="15712" y="10138"/>
                    <a:pt x="15690" y="10140"/>
                    <a:pt x="15667" y="10142"/>
                  </a:cubicBezTo>
                  <a:cubicBezTo>
                    <a:pt x="15367" y="10175"/>
                    <a:pt x="15005" y="10337"/>
                    <a:pt x="14449" y="10337"/>
                  </a:cubicBezTo>
                  <a:cubicBezTo>
                    <a:pt x="14409" y="10337"/>
                    <a:pt x="14368" y="10336"/>
                    <a:pt x="14326" y="10334"/>
                  </a:cubicBezTo>
                  <a:cubicBezTo>
                    <a:pt x="13871" y="10313"/>
                    <a:pt x="13554" y="10236"/>
                    <a:pt x="13616" y="10171"/>
                  </a:cubicBezTo>
                  <a:cubicBezTo>
                    <a:pt x="13679" y="10105"/>
                    <a:pt x="13946" y="10135"/>
                    <a:pt x="14306" y="9968"/>
                  </a:cubicBezTo>
                  <a:cubicBezTo>
                    <a:pt x="14650" y="9810"/>
                    <a:pt x="14892" y="9449"/>
                    <a:pt x="14789" y="9263"/>
                  </a:cubicBezTo>
                  <a:cubicBezTo>
                    <a:pt x="14750" y="9195"/>
                    <a:pt x="14723" y="9169"/>
                    <a:pt x="14686" y="9169"/>
                  </a:cubicBezTo>
                  <a:cubicBezTo>
                    <a:pt x="14621" y="9169"/>
                    <a:pt x="14525" y="9247"/>
                    <a:pt x="14286" y="9315"/>
                  </a:cubicBezTo>
                  <a:cubicBezTo>
                    <a:pt x="13906" y="9424"/>
                    <a:pt x="13537" y="9377"/>
                    <a:pt x="13014" y="9571"/>
                  </a:cubicBezTo>
                  <a:cubicBezTo>
                    <a:pt x="12555" y="9743"/>
                    <a:pt x="12251" y="9840"/>
                    <a:pt x="11795" y="9878"/>
                  </a:cubicBezTo>
                  <a:cubicBezTo>
                    <a:pt x="11778" y="9879"/>
                    <a:pt x="11761" y="9880"/>
                    <a:pt x="11743" y="9880"/>
                  </a:cubicBezTo>
                  <a:cubicBezTo>
                    <a:pt x="11244" y="9880"/>
                    <a:pt x="9959" y="9380"/>
                    <a:pt x="8834" y="8739"/>
                  </a:cubicBezTo>
                  <a:cubicBezTo>
                    <a:pt x="7457" y="7955"/>
                    <a:pt x="6029" y="6511"/>
                    <a:pt x="5496" y="5803"/>
                  </a:cubicBezTo>
                  <a:cubicBezTo>
                    <a:pt x="4346" y="4274"/>
                    <a:pt x="3115" y="1979"/>
                    <a:pt x="2739" y="1148"/>
                  </a:cubicBezTo>
                  <a:cubicBezTo>
                    <a:pt x="2325" y="235"/>
                    <a:pt x="1760" y="0"/>
                    <a:pt x="1198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1123050" y="3683875"/>
              <a:ext cx="137700" cy="115050"/>
            </a:xfrm>
            <a:custGeom>
              <a:avLst/>
              <a:gdLst/>
              <a:ahLst/>
              <a:cxnLst/>
              <a:rect l="l" t="t" r="r" b="b"/>
              <a:pathLst>
                <a:path w="5508" h="4602" extrusionOk="0">
                  <a:moveTo>
                    <a:pt x="532" y="0"/>
                  </a:moveTo>
                  <a:cubicBezTo>
                    <a:pt x="532" y="0"/>
                    <a:pt x="426" y="388"/>
                    <a:pt x="291" y="699"/>
                  </a:cubicBezTo>
                  <a:cubicBezTo>
                    <a:pt x="154" y="1008"/>
                    <a:pt x="0" y="1532"/>
                    <a:pt x="19" y="1805"/>
                  </a:cubicBezTo>
                  <a:cubicBezTo>
                    <a:pt x="39" y="2075"/>
                    <a:pt x="602" y="2540"/>
                    <a:pt x="1008" y="2657"/>
                  </a:cubicBezTo>
                  <a:cubicBezTo>
                    <a:pt x="1415" y="2774"/>
                    <a:pt x="1992" y="3312"/>
                    <a:pt x="2182" y="3646"/>
                  </a:cubicBezTo>
                  <a:cubicBezTo>
                    <a:pt x="2455" y="4125"/>
                    <a:pt x="3307" y="4576"/>
                    <a:pt x="3897" y="4596"/>
                  </a:cubicBezTo>
                  <a:cubicBezTo>
                    <a:pt x="3985" y="4599"/>
                    <a:pt x="4074" y="4601"/>
                    <a:pt x="4164" y="4601"/>
                  </a:cubicBezTo>
                  <a:cubicBezTo>
                    <a:pt x="4676" y="4601"/>
                    <a:pt x="5186" y="4546"/>
                    <a:pt x="5333" y="4364"/>
                  </a:cubicBezTo>
                  <a:cubicBezTo>
                    <a:pt x="5507" y="4150"/>
                    <a:pt x="5354" y="3860"/>
                    <a:pt x="4268" y="2812"/>
                  </a:cubicBezTo>
                  <a:cubicBezTo>
                    <a:pt x="3180" y="1766"/>
                    <a:pt x="2445" y="1120"/>
                    <a:pt x="2182" y="259"/>
                  </a:cubicBezTo>
                  <a:lnTo>
                    <a:pt x="532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1081600" y="3764200"/>
              <a:ext cx="65875" cy="144975"/>
            </a:xfrm>
            <a:custGeom>
              <a:avLst/>
              <a:gdLst/>
              <a:ahLst/>
              <a:cxnLst/>
              <a:rect l="l" t="t" r="r" b="b"/>
              <a:pathLst>
                <a:path w="2635" h="5799" extrusionOk="0">
                  <a:moveTo>
                    <a:pt x="487" y="0"/>
                  </a:moveTo>
                  <a:cubicBezTo>
                    <a:pt x="358" y="331"/>
                    <a:pt x="115" y="516"/>
                    <a:pt x="183" y="1387"/>
                  </a:cubicBezTo>
                  <a:cubicBezTo>
                    <a:pt x="250" y="2256"/>
                    <a:pt x="173" y="2603"/>
                    <a:pt x="88" y="3313"/>
                  </a:cubicBezTo>
                  <a:cubicBezTo>
                    <a:pt x="1" y="4023"/>
                    <a:pt x="363" y="4999"/>
                    <a:pt x="704" y="5452"/>
                  </a:cubicBezTo>
                  <a:cubicBezTo>
                    <a:pt x="863" y="5664"/>
                    <a:pt x="1151" y="5798"/>
                    <a:pt x="1442" y="5798"/>
                  </a:cubicBezTo>
                  <a:cubicBezTo>
                    <a:pt x="1774" y="5798"/>
                    <a:pt x="2112" y="5624"/>
                    <a:pt x="2268" y="5195"/>
                  </a:cubicBezTo>
                  <a:cubicBezTo>
                    <a:pt x="2564" y="4388"/>
                    <a:pt x="2634" y="3706"/>
                    <a:pt x="2427" y="2894"/>
                  </a:cubicBezTo>
                  <a:cubicBezTo>
                    <a:pt x="2221" y="2082"/>
                    <a:pt x="2495" y="1462"/>
                    <a:pt x="2358" y="919"/>
                  </a:cubicBezTo>
                  <a:cubicBezTo>
                    <a:pt x="2282" y="602"/>
                    <a:pt x="2171" y="294"/>
                    <a:pt x="2031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1051025" y="3150300"/>
              <a:ext cx="238925" cy="619525"/>
            </a:xfrm>
            <a:custGeom>
              <a:avLst/>
              <a:gdLst/>
              <a:ahLst/>
              <a:cxnLst/>
              <a:rect l="l" t="t" r="r" b="b"/>
              <a:pathLst>
                <a:path w="9557" h="24781" extrusionOk="0">
                  <a:moveTo>
                    <a:pt x="5082" y="4174"/>
                  </a:moveTo>
                  <a:lnTo>
                    <a:pt x="5329" y="4244"/>
                  </a:lnTo>
                  <a:lnTo>
                    <a:pt x="5902" y="11350"/>
                  </a:lnTo>
                  <a:cubicBezTo>
                    <a:pt x="5902" y="11350"/>
                    <a:pt x="5115" y="12608"/>
                    <a:pt x="4784" y="13891"/>
                  </a:cubicBezTo>
                  <a:cubicBezTo>
                    <a:pt x="4518" y="14925"/>
                    <a:pt x="3791" y="19129"/>
                    <a:pt x="3518" y="20725"/>
                  </a:cubicBezTo>
                  <a:lnTo>
                    <a:pt x="3518" y="20725"/>
                  </a:lnTo>
                  <a:cubicBezTo>
                    <a:pt x="3596" y="19718"/>
                    <a:pt x="3684" y="18715"/>
                    <a:pt x="3769" y="17998"/>
                  </a:cubicBezTo>
                  <a:cubicBezTo>
                    <a:pt x="4026" y="15830"/>
                    <a:pt x="4111" y="14249"/>
                    <a:pt x="4335" y="12981"/>
                  </a:cubicBezTo>
                  <a:cubicBezTo>
                    <a:pt x="4614" y="11402"/>
                    <a:pt x="5082" y="4174"/>
                    <a:pt x="5082" y="4174"/>
                  </a:cubicBezTo>
                  <a:close/>
                  <a:moveTo>
                    <a:pt x="8804" y="1"/>
                  </a:moveTo>
                  <a:lnTo>
                    <a:pt x="596" y="420"/>
                  </a:lnTo>
                  <a:cubicBezTo>
                    <a:pt x="1" y="2975"/>
                    <a:pt x="788" y="7020"/>
                    <a:pt x="915" y="9115"/>
                  </a:cubicBezTo>
                  <a:cubicBezTo>
                    <a:pt x="1042" y="11211"/>
                    <a:pt x="1227" y="13649"/>
                    <a:pt x="1227" y="13649"/>
                  </a:cubicBezTo>
                  <a:cubicBezTo>
                    <a:pt x="1227" y="13649"/>
                    <a:pt x="587" y="15861"/>
                    <a:pt x="619" y="17564"/>
                  </a:cubicBezTo>
                  <a:cubicBezTo>
                    <a:pt x="653" y="19373"/>
                    <a:pt x="1710" y="24556"/>
                    <a:pt x="1710" y="24556"/>
                  </a:cubicBezTo>
                  <a:cubicBezTo>
                    <a:pt x="1710" y="24556"/>
                    <a:pt x="2011" y="24780"/>
                    <a:pt x="2468" y="24780"/>
                  </a:cubicBezTo>
                  <a:cubicBezTo>
                    <a:pt x="2697" y="24780"/>
                    <a:pt x="2965" y="24724"/>
                    <a:pt x="3254" y="24556"/>
                  </a:cubicBezTo>
                  <a:cubicBezTo>
                    <a:pt x="3254" y="24556"/>
                    <a:pt x="3344" y="23061"/>
                    <a:pt x="3467" y="21397"/>
                  </a:cubicBezTo>
                  <a:lnTo>
                    <a:pt x="3467" y="21397"/>
                  </a:lnTo>
                  <a:cubicBezTo>
                    <a:pt x="3596" y="21518"/>
                    <a:pt x="3944" y="21798"/>
                    <a:pt x="4404" y="21798"/>
                  </a:cubicBezTo>
                  <a:cubicBezTo>
                    <a:pt x="4605" y="21798"/>
                    <a:pt x="4827" y="21745"/>
                    <a:pt x="5062" y="21602"/>
                  </a:cubicBezTo>
                  <a:cubicBezTo>
                    <a:pt x="5062" y="21602"/>
                    <a:pt x="8575" y="13263"/>
                    <a:pt x="9016" y="12500"/>
                  </a:cubicBezTo>
                  <a:cubicBezTo>
                    <a:pt x="9486" y="11686"/>
                    <a:pt x="9556" y="2231"/>
                    <a:pt x="8804" y="1"/>
                  </a:cubicBezTo>
                  <a:close/>
                </a:path>
              </a:pathLst>
            </a:custGeom>
            <a:solidFill>
              <a:srgbClr val="C4D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1178100" y="3229700"/>
              <a:ext cx="61050" cy="184775"/>
            </a:xfrm>
            <a:custGeom>
              <a:avLst/>
              <a:gdLst/>
              <a:ahLst/>
              <a:cxnLst/>
              <a:rect l="l" t="t" r="r" b="b"/>
              <a:pathLst>
                <a:path w="2442" h="7391" extrusionOk="0">
                  <a:moveTo>
                    <a:pt x="2441" y="1"/>
                  </a:moveTo>
                  <a:lnTo>
                    <a:pt x="2441" y="1"/>
                  </a:lnTo>
                  <a:cubicBezTo>
                    <a:pt x="1705" y="487"/>
                    <a:pt x="0" y="998"/>
                    <a:pt x="0" y="998"/>
                  </a:cubicBezTo>
                  <a:lnTo>
                    <a:pt x="246" y="1068"/>
                  </a:lnTo>
                  <a:lnTo>
                    <a:pt x="757" y="7391"/>
                  </a:lnTo>
                  <a:cubicBezTo>
                    <a:pt x="757" y="7391"/>
                    <a:pt x="649" y="1331"/>
                    <a:pt x="1065" y="1048"/>
                  </a:cubicBezTo>
                  <a:cubicBezTo>
                    <a:pt x="1481" y="768"/>
                    <a:pt x="2441" y="1"/>
                    <a:pt x="2441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1094525" y="2763600"/>
              <a:ext cx="148100" cy="155575"/>
            </a:xfrm>
            <a:custGeom>
              <a:avLst/>
              <a:gdLst/>
              <a:ahLst/>
              <a:cxnLst/>
              <a:rect l="l" t="t" r="r" b="b"/>
              <a:pathLst>
                <a:path w="5924" h="6223" extrusionOk="0">
                  <a:moveTo>
                    <a:pt x="1360" y="0"/>
                  </a:moveTo>
                  <a:cubicBezTo>
                    <a:pt x="1360" y="0"/>
                    <a:pt x="1494" y="2401"/>
                    <a:pt x="1450" y="2577"/>
                  </a:cubicBezTo>
                  <a:cubicBezTo>
                    <a:pt x="1405" y="2754"/>
                    <a:pt x="506" y="2921"/>
                    <a:pt x="254" y="3131"/>
                  </a:cubicBezTo>
                  <a:cubicBezTo>
                    <a:pt x="0" y="3340"/>
                    <a:pt x="1551" y="5780"/>
                    <a:pt x="2343" y="6142"/>
                  </a:cubicBezTo>
                  <a:cubicBezTo>
                    <a:pt x="2462" y="6197"/>
                    <a:pt x="2619" y="6223"/>
                    <a:pt x="2800" y="6223"/>
                  </a:cubicBezTo>
                  <a:cubicBezTo>
                    <a:pt x="3821" y="6223"/>
                    <a:pt x="5614" y="5409"/>
                    <a:pt x="5763" y="4373"/>
                  </a:cubicBezTo>
                  <a:cubicBezTo>
                    <a:pt x="5923" y="3250"/>
                    <a:pt x="5066" y="2375"/>
                    <a:pt x="4737" y="2069"/>
                  </a:cubicBezTo>
                  <a:cubicBezTo>
                    <a:pt x="4652" y="2050"/>
                    <a:pt x="4547" y="2045"/>
                    <a:pt x="4444" y="2045"/>
                  </a:cubicBezTo>
                  <a:cubicBezTo>
                    <a:pt x="4324" y="2045"/>
                    <a:pt x="4206" y="2052"/>
                    <a:pt x="4128" y="2052"/>
                  </a:cubicBezTo>
                  <a:cubicBezTo>
                    <a:pt x="4100" y="2052"/>
                    <a:pt x="4076" y="2051"/>
                    <a:pt x="4060" y="2049"/>
                  </a:cubicBezTo>
                  <a:lnTo>
                    <a:pt x="3992" y="884"/>
                  </a:lnTo>
                  <a:cubicBezTo>
                    <a:pt x="2919" y="538"/>
                    <a:pt x="1360" y="0"/>
                    <a:pt x="1360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1071250" y="2814625"/>
              <a:ext cx="237875" cy="227200"/>
            </a:xfrm>
            <a:custGeom>
              <a:avLst/>
              <a:gdLst/>
              <a:ahLst/>
              <a:cxnLst/>
              <a:rect l="l" t="t" r="r" b="b"/>
              <a:pathLst>
                <a:path w="9515" h="9088" extrusionOk="0">
                  <a:moveTo>
                    <a:pt x="5472" y="0"/>
                  </a:moveTo>
                  <a:cubicBezTo>
                    <a:pt x="5359" y="0"/>
                    <a:pt x="5249" y="4"/>
                    <a:pt x="5168" y="9"/>
                  </a:cubicBezTo>
                  <a:cubicBezTo>
                    <a:pt x="5168" y="9"/>
                    <a:pt x="5840" y="606"/>
                    <a:pt x="6172" y="1368"/>
                  </a:cubicBezTo>
                  <a:cubicBezTo>
                    <a:pt x="6478" y="2066"/>
                    <a:pt x="6248" y="2796"/>
                    <a:pt x="5660" y="3055"/>
                  </a:cubicBezTo>
                  <a:cubicBezTo>
                    <a:pt x="5390" y="3174"/>
                    <a:pt x="5143" y="3233"/>
                    <a:pt x="4909" y="3233"/>
                  </a:cubicBezTo>
                  <a:cubicBezTo>
                    <a:pt x="4401" y="3233"/>
                    <a:pt x="3953" y="2958"/>
                    <a:pt x="3459" y="2424"/>
                  </a:cubicBezTo>
                  <a:cubicBezTo>
                    <a:pt x="2968" y="1894"/>
                    <a:pt x="2734" y="1209"/>
                    <a:pt x="1954" y="768"/>
                  </a:cubicBezTo>
                  <a:cubicBezTo>
                    <a:pt x="1279" y="870"/>
                    <a:pt x="331" y="1239"/>
                    <a:pt x="224" y="1607"/>
                  </a:cubicBezTo>
                  <a:cubicBezTo>
                    <a:pt x="99" y="2038"/>
                    <a:pt x="1" y="4058"/>
                    <a:pt x="580" y="5605"/>
                  </a:cubicBezTo>
                  <a:cubicBezTo>
                    <a:pt x="1158" y="7152"/>
                    <a:pt x="1838" y="8201"/>
                    <a:pt x="2173" y="8870"/>
                  </a:cubicBezTo>
                  <a:cubicBezTo>
                    <a:pt x="2173" y="8870"/>
                    <a:pt x="2872" y="9088"/>
                    <a:pt x="3877" y="9088"/>
                  </a:cubicBezTo>
                  <a:cubicBezTo>
                    <a:pt x="4792" y="9088"/>
                    <a:pt x="5961" y="8907"/>
                    <a:pt x="7085" y="8215"/>
                  </a:cubicBezTo>
                  <a:cubicBezTo>
                    <a:pt x="7085" y="8215"/>
                    <a:pt x="7324" y="6957"/>
                    <a:pt x="7337" y="6071"/>
                  </a:cubicBezTo>
                  <a:cubicBezTo>
                    <a:pt x="9514" y="4183"/>
                    <a:pt x="7666" y="1841"/>
                    <a:pt x="5830" y="19"/>
                  </a:cubicBezTo>
                  <a:cubicBezTo>
                    <a:pt x="5735" y="5"/>
                    <a:pt x="5602" y="0"/>
                    <a:pt x="547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1096400" y="2828000"/>
              <a:ext cx="71525" cy="199700"/>
            </a:xfrm>
            <a:custGeom>
              <a:avLst/>
              <a:gdLst/>
              <a:ahLst/>
              <a:cxnLst/>
              <a:rect l="l" t="t" r="r" b="b"/>
              <a:pathLst>
                <a:path w="2861" h="7988" extrusionOk="0">
                  <a:moveTo>
                    <a:pt x="1375" y="1"/>
                  </a:moveTo>
                  <a:cubicBezTo>
                    <a:pt x="460" y="1"/>
                    <a:pt x="0" y="527"/>
                    <a:pt x="0" y="527"/>
                  </a:cubicBezTo>
                  <a:cubicBezTo>
                    <a:pt x="590" y="706"/>
                    <a:pt x="1247" y="1626"/>
                    <a:pt x="1285" y="3646"/>
                  </a:cubicBezTo>
                  <a:cubicBezTo>
                    <a:pt x="1315" y="5287"/>
                    <a:pt x="151" y="6544"/>
                    <a:pt x="151" y="6544"/>
                  </a:cubicBezTo>
                  <a:lnTo>
                    <a:pt x="802" y="7987"/>
                  </a:lnTo>
                  <a:cubicBezTo>
                    <a:pt x="802" y="7987"/>
                    <a:pt x="2625" y="6234"/>
                    <a:pt x="2745" y="3646"/>
                  </a:cubicBezTo>
                  <a:cubicBezTo>
                    <a:pt x="2861" y="1142"/>
                    <a:pt x="1375" y="1"/>
                    <a:pt x="137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1128525" y="2763600"/>
              <a:ext cx="67175" cy="57425"/>
            </a:xfrm>
            <a:custGeom>
              <a:avLst/>
              <a:gdLst/>
              <a:ahLst/>
              <a:cxnLst/>
              <a:rect l="l" t="t" r="r" b="b"/>
              <a:pathLst>
                <a:path w="2687" h="2297" extrusionOk="0">
                  <a:moveTo>
                    <a:pt x="0" y="0"/>
                  </a:moveTo>
                  <a:cubicBezTo>
                    <a:pt x="0" y="0"/>
                    <a:pt x="22" y="435"/>
                    <a:pt x="35" y="754"/>
                  </a:cubicBezTo>
                  <a:cubicBezTo>
                    <a:pt x="35" y="754"/>
                    <a:pt x="112" y="1574"/>
                    <a:pt x="1467" y="2216"/>
                  </a:cubicBezTo>
                  <a:cubicBezTo>
                    <a:pt x="1558" y="2258"/>
                    <a:pt x="1743" y="2297"/>
                    <a:pt x="1943" y="2297"/>
                  </a:cubicBezTo>
                  <a:cubicBezTo>
                    <a:pt x="2272" y="2297"/>
                    <a:pt x="2640" y="2192"/>
                    <a:pt x="2687" y="1827"/>
                  </a:cubicBezTo>
                  <a:lnTo>
                    <a:pt x="2632" y="884"/>
                  </a:lnTo>
                  <a:lnTo>
                    <a:pt x="1868" y="6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6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1092725" y="2623850"/>
              <a:ext cx="156625" cy="183800"/>
            </a:xfrm>
            <a:custGeom>
              <a:avLst/>
              <a:gdLst/>
              <a:ahLst/>
              <a:cxnLst/>
              <a:rect l="l" t="t" r="r" b="b"/>
              <a:pathLst>
                <a:path w="6265" h="7352" extrusionOk="0">
                  <a:moveTo>
                    <a:pt x="3156" y="0"/>
                  </a:moveTo>
                  <a:cubicBezTo>
                    <a:pt x="3101" y="0"/>
                    <a:pt x="3044" y="2"/>
                    <a:pt x="2988" y="5"/>
                  </a:cubicBezTo>
                  <a:cubicBezTo>
                    <a:pt x="1295" y="99"/>
                    <a:pt x="0" y="1547"/>
                    <a:pt x="94" y="3240"/>
                  </a:cubicBezTo>
                  <a:cubicBezTo>
                    <a:pt x="149" y="4229"/>
                    <a:pt x="674" y="5069"/>
                    <a:pt x="1432" y="5590"/>
                  </a:cubicBezTo>
                  <a:cubicBezTo>
                    <a:pt x="1432" y="5590"/>
                    <a:pt x="1576" y="6147"/>
                    <a:pt x="1674" y="6264"/>
                  </a:cubicBezTo>
                  <a:cubicBezTo>
                    <a:pt x="2238" y="6922"/>
                    <a:pt x="3733" y="7343"/>
                    <a:pt x="4227" y="7351"/>
                  </a:cubicBezTo>
                  <a:cubicBezTo>
                    <a:pt x="4231" y="7351"/>
                    <a:pt x="4234" y="7352"/>
                    <a:pt x="4238" y="7352"/>
                  </a:cubicBezTo>
                  <a:cubicBezTo>
                    <a:pt x="4660" y="7352"/>
                    <a:pt x="5028" y="6955"/>
                    <a:pt x="5425" y="6299"/>
                  </a:cubicBezTo>
                  <a:cubicBezTo>
                    <a:pt x="6264" y="4920"/>
                    <a:pt x="6057" y="3390"/>
                    <a:pt x="5927" y="2628"/>
                  </a:cubicBezTo>
                  <a:cubicBezTo>
                    <a:pt x="5698" y="1139"/>
                    <a:pt x="4656" y="0"/>
                    <a:pt x="3156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1092550" y="2623825"/>
              <a:ext cx="142600" cy="139800"/>
            </a:xfrm>
            <a:custGeom>
              <a:avLst/>
              <a:gdLst/>
              <a:ahLst/>
              <a:cxnLst/>
              <a:rect l="l" t="t" r="r" b="b"/>
              <a:pathLst>
                <a:path w="5704" h="5592" extrusionOk="0">
                  <a:moveTo>
                    <a:pt x="3166" y="1"/>
                  </a:moveTo>
                  <a:cubicBezTo>
                    <a:pt x="2956" y="1"/>
                    <a:pt x="2741" y="22"/>
                    <a:pt x="2524" y="68"/>
                  </a:cubicBezTo>
                  <a:cubicBezTo>
                    <a:pt x="1229" y="337"/>
                    <a:pt x="230" y="1460"/>
                    <a:pt x="109" y="2778"/>
                  </a:cubicBezTo>
                  <a:cubicBezTo>
                    <a:pt x="1" y="3964"/>
                    <a:pt x="567" y="4992"/>
                    <a:pt x="1439" y="5591"/>
                  </a:cubicBezTo>
                  <a:cubicBezTo>
                    <a:pt x="1406" y="5486"/>
                    <a:pt x="600" y="4288"/>
                    <a:pt x="1426" y="4023"/>
                  </a:cubicBezTo>
                  <a:lnTo>
                    <a:pt x="1426" y="4023"/>
                  </a:lnTo>
                  <a:cubicBezTo>
                    <a:pt x="1558" y="4175"/>
                    <a:pt x="1593" y="4409"/>
                    <a:pt x="1598" y="4651"/>
                  </a:cubicBezTo>
                  <a:cubicBezTo>
                    <a:pt x="1598" y="4651"/>
                    <a:pt x="2007" y="4612"/>
                    <a:pt x="1915" y="4133"/>
                  </a:cubicBezTo>
                  <a:cubicBezTo>
                    <a:pt x="1890" y="3999"/>
                    <a:pt x="1867" y="3876"/>
                    <a:pt x="1845" y="3765"/>
                  </a:cubicBezTo>
                  <a:cubicBezTo>
                    <a:pt x="1772" y="3393"/>
                    <a:pt x="1867" y="3017"/>
                    <a:pt x="2079" y="2701"/>
                  </a:cubicBezTo>
                  <a:cubicBezTo>
                    <a:pt x="2251" y="2447"/>
                    <a:pt x="2397" y="2094"/>
                    <a:pt x="2296" y="1698"/>
                  </a:cubicBezTo>
                  <a:lnTo>
                    <a:pt x="2296" y="1698"/>
                  </a:lnTo>
                  <a:cubicBezTo>
                    <a:pt x="2296" y="1699"/>
                    <a:pt x="2899" y="1968"/>
                    <a:pt x="3769" y="1968"/>
                  </a:cubicBezTo>
                  <a:cubicBezTo>
                    <a:pt x="4033" y="1968"/>
                    <a:pt x="4322" y="1943"/>
                    <a:pt x="4625" y="1879"/>
                  </a:cubicBezTo>
                  <a:cubicBezTo>
                    <a:pt x="5175" y="1764"/>
                    <a:pt x="5549" y="1556"/>
                    <a:pt x="5703" y="1384"/>
                  </a:cubicBezTo>
                  <a:cubicBezTo>
                    <a:pt x="5154" y="551"/>
                    <a:pt x="4223" y="1"/>
                    <a:pt x="3166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1066525" y="2604550"/>
              <a:ext cx="75125" cy="70025"/>
            </a:xfrm>
            <a:custGeom>
              <a:avLst/>
              <a:gdLst/>
              <a:ahLst/>
              <a:cxnLst/>
              <a:rect l="l" t="t" r="r" b="b"/>
              <a:pathLst>
                <a:path w="3005" h="2801" extrusionOk="0">
                  <a:moveTo>
                    <a:pt x="1754" y="0"/>
                  </a:moveTo>
                  <a:cubicBezTo>
                    <a:pt x="1318" y="0"/>
                    <a:pt x="852" y="224"/>
                    <a:pt x="522" y="638"/>
                  </a:cubicBezTo>
                  <a:cubicBezTo>
                    <a:pt x="1" y="1295"/>
                    <a:pt x="21" y="2179"/>
                    <a:pt x="567" y="2613"/>
                  </a:cubicBezTo>
                  <a:cubicBezTo>
                    <a:pt x="729" y="2742"/>
                    <a:pt x="900" y="2800"/>
                    <a:pt x="1073" y="2800"/>
                  </a:cubicBezTo>
                  <a:cubicBezTo>
                    <a:pt x="1485" y="2800"/>
                    <a:pt x="1913" y="2475"/>
                    <a:pt x="2281" y="2013"/>
                  </a:cubicBezTo>
                  <a:cubicBezTo>
                    <a:pt x="2803" y="1357"/>
                    <a:pt x="3005" y="673"/>
                    <a:pt x="2457" y="237"/>
                  </a:cubicBezTo>
                  <a:cubicBezTo>
                    <a:pt x="2255" y="77"/>
                    <a:pt x="2010" y="0"/>
                    <a:pt x="1754" y="0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1149950" y="2626300"/>
              <a:ext cx="110200" cy="89625"/>
            </a:xfrm>
            <a:custGeom>
              <a:avLst/>
              <a:gdLst/>
              <a:ahLst/>
              <a:cxnLst/>
              <a:rect l="l" t="t" r="r" b="b"/>
              <a:pathLst>
                <a:path w="4408" h="3585" extrusionOk="0">
                  <a:moveTo>
                    <a:pt x="1849" y="1"/>
                  </a:moveTo>
                  <a:cubicBezTo>
                    <a:pt x="1788" y="1"/>
                    <a:pt x="1725" y="3"/>
                    <a:pt x="1661" y="7"/>
                  </a:cubicBezTo>
                  <a:lnTo>
                    <a:pt x="0" y="1601"/>
                  </a:lnTo>
                  <a:cubicBezTo>
                    <a:pt x="0" y="1601"/>
                    <a:pt x="353" y="2587"/>
                    <a:pt x="213" y="3536"/>
                  </a:cubicBezTo>
                  <a:cubicBezTo>
                    <a:pt x="213" y="3536"/>
                    <a:pt x="513" y="3584"/>
                    <a:pt x="977" y="3584"/>
                  </a:cubicBezTo>
                  <a:cubicBezTo>
                    <a:pt x="1209" y="3584"/>
                    <a:pt x="1482" y="3572"/>
                    <a:pt x="1778" y="3536"/>
                  </a:cubicBezTo>
                  <a:cubicBezTo>
                    <a:pt x="1778" y="3536"/>
                    <a:pt x="1833" y="2610"/>
                    <a:pt x="1664" y="1601"/>
                  </a:cubicBezTo>
                  <a:lnTo>
                    <a:pt x="1664" y="1601"/>
                  </a:lnTo>
                  <a:cubicBezTo>
                    <a:pt x="1664" y="1601"/>
                    <a:pt x="2017" y="2382"/>
                    <a:pt x="2116" y="3454"/>
                  </a:cubicBezTo>
                  <a:cubicBezTo>
                    <a:pt x="2116" y="3454"/>
                    <a:pt x="2196" y="3464"/>
                    <a:pt x="2324" y="3464"/>
                  </a:cubicBezTo>
                  <a:cubicBezTo>
                    <a:pt x="2561" y="3464"/>
                    <a:pt x="2963" y="3429"/>
                    <a:pt x="3329" y="3229"/>
                  </a:cubicBezTo>
                  <a:cubicBezTo>
                    <a:pt x="3329" y="3229"/>
                    <a:pt x="3392" y="2523"/>
                    <a:pt x="3176" y="1959"/>
                  </a:cubicBezTo>
                  <a:lnTo>
                    <a:pt x="3176" y="1959"/>
                  </a:lnTo>
                  <a:cubicBezTo>
                    <a:pt x="3177" y="1959"/>
                    <a:pt x="3521" y="2425"/>
                    <a:pt x="3566" y="3172"/>
                  </a:cubicBezTo>
                  <a:cubicBezTo>
                    <a:pt x="3566" y="3172"/>
                    <a:pt x="3935" y="3130"/>
                    <a:pt x="4176" y="2861"/>
                  </a:cubicBezTo>
                  <a:cubicBezTo>
                    <a:pt x="4408" y="2599"/>
                    <a:pt x="3969" y="1"/>
                    <a:pt x="1849" y="1"/>
                  </a:cubicBezTo>
                  <a:close/>
                </a:path>
              </a:pathLst>
            </a:custGeom>
            <a:solidFill>
              <a:srgbClr val="3A2C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1089050" y="2717975"/>
              <a:ext cx="39500" cy="49825"/>
            </a:xfrm>
            <a:custGeom>
              <a:avLst/>
              <a:gdLst/>
              <a:ahLst/>
              <a:cxnLst/>
              <a:rect l="l" t="t" r="r" b="b"/>
              <a:pathLst>
                <a:path w="1580" h="1993" extrusionOk="0">
                  <a:moveTo>
                    <a:pt x="973" y="1"/>
                  </a:moveTo>
                  <a:cubicBezTo>
                    <a:pt x="773" y="1"/>
                    <a:pt x="572" y="78"/>
                    <a:pt x="445" y="278"/>
                  </a:cubicBezTo>
                  <a:cubicBezTo>
                    <a:pt x="1" y="973"/>
                    <a:pt x="632" y="1993"/>
                    <a:pt x="1185" y="1993"/>
                  </a:cubicBezTo>
                  <a:cubicBezTo>
                    <a:pt x="1192" y="1993"/>
                    <a:pt x="1200" y="1993"/>
                    <a:pt x="1207" y="1992"/>
                  </a:cubicBezTo>
                  <a:cubicBezTo>
                    <a:pt x="1506" y="1977"/>
                    <a:pt x="1579" y="1825"/>
                    <a:pt x="1579" y="1825"/>
                  </a:cubicBezTo>
                  <a:lnTo>
                    <a:pt x="1566" y="255"/>
                  </a:lnTo>
                  <a:cubicBezTo>
                    <a:pt x="1454" y="112"/>
                    <a:pt x="1214" y="1"/>
                    <a:pt x="973" y="1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1065900" y="3010950"/>
              <a:ext cx="209425" cy="195225"/>
            </a:xfrm>
            <a:custGeom>
              <a:avLst/>
              <a:gdLst/>
              <a:ahLst/>
              <a:cxnLst/>
              <a:rect l="l" t="t" r="r" b="b"/>
              <a:pathLst>
                <a:path w="8377" h="7809" extrusionOk="0">
                  <a:moveTo>
                    <a:pt x="6338" y="1"/>
                  </a:moveTo>
                  <a:cubicBezTo>
                    <a:pt x="4866" y="1"/>
                    <a:pt x="2223" y="703"/>
                    <a:pt x="2223" y="703"/>
                  </a:cubicBezTo>
                  <a:cubicBezTo>
                    <a:pt x="2387" y="1015"/>
                    <a:pt x="2412" y="1356"/>
                    <a:pt x="1864" y="2151"/>
                  </a:cubicBezTo>
                  <a:cubicBezTo>
                    <a:pt x="1314" y="2946"/>
                    <a:pt x="205" y="4669"/>
                    <a:pt x="1" y="5994"/>
                  </a:cubicBezTo>
                  <a:cubicBezTo>
                    <a:pt x="438" y="6460"/>
                    <a:pt x="1062" y="7416"/>
                    <a:pt x="2961" y="7716"/>
                  </a:cubicBezTo>
                  <a:cubicBezTo>
                    <a:pt x="3362" y="7780"/>
                    <a:pt x="3748" y="7808"/>
                    <a:pt x="4116" y="7808"/>
                  </a:cubicBezTo>
                  <a:cubicBezTo>
                    <a:pt x="6262" y="7808"/>
                    <a:pt x="7827" y="6847"/>
                    <a:pt x="8376" y="6248"/>
                  </a:cubicBezTo>
                  <a:cubicBezTo>
                    <a:pt x="8376" y="6248"/>
                    <a:pt x="8341" y="5100"/>
                    <a:pt x="7863" y="3028"/>
                  </a:cubicBezTo>
                  <a:cubicBezTo>
                    <a:pt x="7574" y="1782"/>
                    <a:pt x="7414" y="1332"/>
                    <a:pt x="7299" y="360"/>
                  </a:cubicBezTo>
                  <a:cubicBezTo>
                    <a:pt x="7268" y="97"/>
                    <a:pt x="6883" y="1"/>
                    <a:pt x="6338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1196025" y="2812050"/>
              <a:ext cx="66675" cy="57300"/>
            </a:xfrm>
            <a:custGeom>
              <a:avLst/>
              <a:gdLst/>
              <a:ahLst/>
              <a:cxnLst/>
              <a:rect l="l" t="t" r="r" b="b"/>
              <a:pathLst>
                <a:path w="2667" h="2292" extrusionOk="0">
                  <a:moveTo>
                    <a:pt x="620" y="0"/>
                  </a:moveTo>
                  <a:cubicBezTo>
                    <a:pt x="447" y="0"/>
                    <a:pt x="238" y="28"/>
                    <a:pt x="0" y="111"/>
                  </a:cubicBezTo>
                  <a:cubicBezTo>
                    <a:pt x="0" y="111"/>
                    <a:pt x="1676" y="787"/>
                    <a:pt x="2667" y="2291"/>
                  </a:cubicBezTo>
                  <a:cubicBezTo>
                    <a:pt x="2667" y="2291"/>
                    <a:pt x="1928" y="645"/>
                    <a:pt x="1150" y="102"/>
                  </a:cubicBezTo>
                  <a:cubicBezTo>
                    <a:pt x="1150" y="102"/>
                    <a:pt x="953" y="0"/>
                    <a:pt x="620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1067400" y="2849025"/>
              <a:ext cx="236875" cy="447500"/>
            </a:xfrm>
            <a:custGeom>
              <a:avLst/>
              <a:gdLst/>
              <a:ahLst/>
              <a:cxnLst/>
              <a:rect l="l" t="t" r="r" b="b"/>
              <a:pathLst>
                <a:path w="9475" h="17900" extrusionOk="0">
                  <a:moveTo>
                    <a:pt x="821" y="0"/>
                  </a:moveTo>
                  <a:cubicBezTo>
                    <a:pt x="410" y="0"/>
                    <a:pt x="125" y="392"/>
                    <a:pt x="73" y="1514"/>
                  </a:cubicBezTo>
                  <a:cubicBezTo>
                    <a:pt x="1" y="3016"/>
                    <a:pt x="31" y="5794"/>
                    <a:pt x="460" y="7799"/>
                  </a:cubicBezTo>
                  <a:cubicBezTo>
                    <a:pt x="669" y="8770"/>
                    <a:pt x="1062" y="10275"/>
                    <a:pt x="2113" y="12018"/>
                  </a:cubicBezTo>
                  <a:cubicBezTo>
                    <a:pt x="2846" y="13236"/>
                    <a:pt x="3593" y="14132"/>
                    <a:pt x="4580" y="15154"/>
                  </a:cubicBezTo>
                  <a:cubicBezTo>
                    <a:pt x="4851" y="15433"/>
                    <a:pt x="4981" y="15707"/>
                    <a:pt x="5433" y="16299"/>
                  </a:cubicBezTo>
                  <a:cubicBezTo>
                    <a:pt x="5882" y="16892"/>
                    <a:pt x="6545" y="17467"/>
                    <a:pt x="7122" y="17702"/>
                  </a:cubicBezTo>
                  <a:cubicBezTo>
                    <a:pt x="7467" y="17845"/>
                    <a:pt x="7694" y="17899"/>
                    <a:pt x="7841" y="17899"/>
                  </a:cubicBezTo>
                  <a:cubicBezTo>
                    <a:pt x="7939" y="17899"/>
                    <a:pt x="8001" y="17875"/>
                    <a:pt x="8041" y="17837"/>
                  </a:cubicBezTo>
                  <a:cubicBezTo>
                    <a:pt x="8164" y="17719"/>
                    <a:pt x="8097" y="17568"/>
                    <a:pt x="7847" y="17430"/>
                  </a:cubicBezTo>
                  <a:cubicBezTo>
                    <a:pt x="7596" y="17293"/>
                    <a:pt x="7159" y="17106"/>
                    <a:pt x="6737" y="16656"/>
                  </a:cubicBezTo>
                  <a:lnTo>
                    <a:pt x="6737" y="16656"/>
                  </a:lnTo>
                  <a:cubicBezTo>
                    <a:pt x="6738" y="16656"/>
                    <a:pt x="7270" y="16985"/>
                    <a:pt x="7606" y="17154"/>
                  </a:cubicBezTo>
                  <a:cubicBezTo>
                    <a:pt x="7944" y="17323"/>
                    <a:pt x="8296" y="17435"/>
                    <a:pt x="8552" y="17483"/>
                  </a:cubicBezTo>
                  <a:cubicBezTo>
                    <a:pt x="8576" y="17488"/>
                    <a:pt x="8601" y="17490"/>
                    <a:pt x="8625" y="17490"/>
                  </a:cubicBezTo>
                  <a:cubicBezTo>
                    <a:pt x="8920" y="17490"/>
                    <a:pt x="9193" y="17191"/>
                    <a:pt x="8963" y="17057"/>
                  </a:cubicBezTo>
                  <a:cubicBezTo>
                    <a:pt x="8714" y="16912"/>
                    <a:pt x="8482" y="16867"/>
                    <a:pt x="7987" y="16609"/>
                  </a:cubicBezTo>
                  <a:cubicBezTo>
                    <a:pt x="7723" y="16474"/>
                    <a:pt x="7478" y="16307"/>
                    <a:pt x="7254" y="16115"/>
                  </a:cubicBezTo>
                  <a:lnTo>
                    <a:pt x="7254" y="16115"/>
                  </a:lnTo>
                  <a:cubicBezTo>
                    <a:pt x="7254" y="16115"/>
                    <a:pt x="7805" y="16366"/>
                    <a:pt x="8306" y="16487"/>
                  </a:cubicBezTo>
                  <a:cubicBezTo>
                    <a:pt x="8539" y="16545"/>
                    <a:pt x="8713" y="16564"/>
                    <a:pt x="8848" y="16564"/>
                  </a:cubicBezTo>
                  <a:cubicBezTo>
                    <a:pt x="9004" y="16564"/>
                    <a:pt x="9109" y="16538"/>
                    <a:pt x="9190" y="16516"/>
                  </a:cubicBezTo>
                  <a:cubicBezTo>
                    <a:pt x="9341" y="16472"/>
                    <a:pt x="9474" y="16218"/>
                    <a:pt x="9142" y="16078"/>
                  </a:cubicBezTo>
                  <a:cubicBezTo>
                    <a:pt x="8843" y="15953"/>
                    <a:pt x="8410" y="15923"/>
                    <a:pt x="7877" y="15595"/>
                  </a:cubicBezTo>
                  <a:cubicBezTo>
                    <a:pt x="7489" y="15356"/>
                    <a:pt x="7249" y="15136"/>
                    <a:pt x="7336" y="15107"/>
                  </a:cubicBezTo>
                  <a:cubicBezTo>
                    <a:pt x="7342" y="15105"/>
                    <a:pt x="7350" y="15104"/>
                    <a:pt x="7358" y="15104"/>
                  </a:cubicBezTo>
                  <a:cubicBezTo>
                    <a:pt x="7457" y="15104"/>
                    <a:pt x="7671" y="15240"/>
                    <a:pt x="8036" y="15266"/>
                  </a:cubicBezTo>
                  <a:cubicBezTo>
                    <a:pt x="8060" y="15268"/>
                    <a:pt x="8084" y="15269"/>
                    <a:pt x="8109" y="15269"/>
                  </a:cubicBezTo>
                  <a:cubicBezTo>
                    <a:pt x="8462" y="15269"/>
                    <a:pt x="8801" y="15082"/>
                    <a:pt x="8801" y="14884"/>
                  </a:cubicBezTo>
                  <a:cubicBezTo>
                    <a:pt x="8799" y="14670"/>
                    <a:pt x="8719" y="14775"/>
                    <a:pt x="8335" y="14686"/>
                  </a:cubicBezTo>
                  <a:cubicBezTo>
                    <a:pt x="7950" y="14598"/>
                    <a:pt x="7651" y="14376"/>
                    <a:pt x="7100" y="14294"/>
                  </a:cubicBezTo>
                  <a:cubicBezTo>
                    <a:pt x="6614" y="14220"/>
                    <a:pt x="6300" y="14157"/>
                    <a:pt x="5884" y="13970"/>
                  </a:cubicBezTo>
                  <a:cubicBezTo>
                    <a:pt x="5468" y="13781"/>
                    <a:pt x="4545" y="12683"/>
                    <a:pt x="3849" y="11535"/>
                  </a:cubicBezTo>
                  <a:cubicBezTo>
                    <a:pt x="3025" y="10182"/>
                    <a:pt x="2475" y="8227"/>
                    <a:pt x="2353" y="7348"/>
                  </a:cubicBezTo>
                  <a:cubicBezTo>
                    <a:pt x="2089" y="5455"/>
                    <a:pt x="2128" y="2849"/>
                    <a:pt x="2203" y="1942"/>
                  </a:cubicBezTo>
                  <a:cubicBezTo>
                    <a:pt x="2293" y="852"/>
                    <a:pt x="1834" y="381"/>
                    <a:pt x="1279" y="122"/>
                  </a:cubicBezTo>
                  <a:cubicBezTo>
                    <a:pt x="1114" y="45"/>
                    <a:pt x="960" y="0"/>
                    <a:pt x="821" y="0"/>
                  </a:cubicBezTo>
                  <a:close/>
                </a:path>
              </a:pathLst>
            </a:custGeom>
            <a:solidFill>
              <a:srgbClr val="BD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5772900" y="3235250"/>
              <a:ext cx="1610525" cy="962075"/>
            </a:xfrm>
            <a:custGeom>
              <a:avLst/>
              <a:gdLst/>
              <a:ahLst/>
              <a:cxnLst/>
              <a:rect l="l" t="t" r="r" b="b"/>
              <a:pathLst>
                <a:path w="64421" h="38483" extrusionOk="0">
                  <a:moveTo>
                    <a:pt x="57900" y="1"/>
                  </a:moveTo>
                  <a:cubicBezTo>
                    <a:pt x="57325" y="1"/>
                    <a:pt x="56804" y="130"/>
                    <a:pt x="56388" y="419"/>
                  </a:cubicBezTo>
                  <a:lnTo>
                    <a:pt x="51324" y="3378"/>
                  </a:lnTo>
                  <a:cubicBezTo>
                    <a:pt x="51317" y="3381"/>
                    <a:pt x="51317" y="3381"/>
                    <a:pt x="51315" y="3386"/>
                  </a:cubicBezTo>
                  <a:lnTo>
                    <a:pt x="48877" y="4769"/>
                  </a:lnTo>
                  <a:cubicBezTo>
                    <a:pt x="48847" y="4788"/>
                    <a:pt x="48819" y="4811"/>
                    <a:pt x="48794" y="4836"/>
                  </a:cubicBezTo>
                  <a:lnTo>
                    <a:pt x="45063" y="6991"/>
                  </a:lnTo>
                  <a:lnTo>
                    <a:pt x="44747" y="7172"/>
                  </a:lnTo>
                  <a:cubicBezTo>
                    <a:pt x="44746" y="7174"/>
                    <a:pt x="44744" y="7177"/>
                    <a:pt x="44741" y="7179"/>
                  </a:cubicBezTo>
                  <a:lnTo>
                    <a:pt x="9799" y="27342"/>
                  </a:lnTo>
                  <a:lnTo>
                    <a:pt x="9796" y="27335"/>
                  </a:lnTo>
                  <a:lnTo>
                    <a:pt x="2562" y="35569"/>
                  </a:lnTo>
                  <a:lnTo>
                    <a:pt x="0" y="38482"/>
                  </a:lnTo>
                  <a:lnTo>
                    <a:pt x="0" y="38482"/>
                  </a:lnTo>
                  <a:lnTo>
                    <a:pt x="14635" y="35579"/>
                  </a:lnTo>
                  <a:lnTo>
                    <a:pt x="63413" y="7389"/>
                  </a:lnTo>
                  <a:cubicBezTo>
                    <a:pt x="64230" y="6824"/>
                    <a:pt x="64421" y="5839"/>
                    <a:pt x="64202" y="4731"/>
                  </a:cubicBezTo>
                  <a:cubicBezTo>
                    <a:pt x="63745" y="2332"/>
                    <a:pt x="60339" y="1"/>
                    <a:pt x="57900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5772900" y="3843750"/>
              <a:ext cx="486950" cy="294300"/>
            </a:xfrm>
            <a:custGeom>
              <a:avLst/>
              <a:gdLst/>
              <a:ahLst/>
              <a:cxnLst/>
              <a:rect l="l" t="t" r="r" b="b"/>
              <a:pathLst>
                <a:path w="19478" h="11772" extrusionOk="0">
                  <a:moveTo>
                    <a:pt x="12051" y="1"/>
                  </a:moveTo>
                  <a:cubicBezTo>
                    <a:pt x="11314" y="1"/>
                    <a:pt x="10549" y="191"/>
                    <a:pt x="9796" y="624"/>
                  </a:cubicBezTo>
                  <a:lnTo>
                    <a:pt x="0" y="11772"/>
                  </a:lnTo>
                  <a:lnTo>
                    <a:pt x="0" y="11772"/>
                  </a:lnTo>
                  <a:lnTo>
                    <a:pt x="14633" y="8869"/>
                  </a:lnTo>
                  <a:cubicBezTo>
                    <a:pt x="19478" y="6080"/>
                    <a:pt x="16214" y="1"/>
                    <a:pt x="12051" y="1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5772900" y="3942075"/>
              <a:ext cx="437150" cy="195975"/>
            </a:xfrm>
            <a:custGeom>
              <a:avLst/>
              <a:gdLst/>
              <a:ahLst/>
              <a:cxnLst/>
              <a:rect l="l" t="t" r="r" b="b"/>
              <a:pathLst>
                <a:path w="17486" h="7839" extrusionOk="0">
                  <a:moveTo>
                    <a:pt x="15228" y="1"/>
                  </a:moveTo>
                  <a:lnTo>
                    <a:pt x="0" y="7839"/>
                  </a:lnTo>
                  <a:lnTo>
                    <a:pt x="14635" y="4935"/>
                  </a:lnTo>
                  <a:cubicBezTo>
                    <a:pt x="17475" y="3299"/>
                    <a:pt x="17485" y="2168"/>
                    <a:pt x="15228" y="1"/>
                  </a:cubicBez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5772900" y="4065175"/>
              <a:ext cx="101800" cy="72875"/>
            </a:xfrm>
            <a:custGeom>
              <a:avLst/>
              <a:gdLst/>
              <a:ahLst/>
              <a:cxnLst/>
              <a:rect l="l" t="t" r="r" b="b"/>
              <a:pathLst>
                <a:path w="4072" h="2915" extrusionOk="0">
                  <a:moveTo>
                    <a:pt x="2562" y="1"/>
                  </a:moveTo>
                  <a:lnTo>
                    <a:pt x="0" y="2915"/>
                  </a:lnTo>
                  <a:lnTo>
                    <a:pt x="4072" y="2106"/>
                  </a:lnTo>
                  <a:lnTo>
                    <a:pt x="2939" y="1942"/>
                  </a:lnTo>
                  <a:lnTo>
                    <a:pt x="3534" y="1371"/>
                  </a:lnTo>
                  <a:lnTo>
                    <a:pt x="3534" y="1371"/>
                  </a:lnTo>
                  <a:lnTo>
                    <a:pt x="2600" y="1399"/>
                  </a:lnTo>
                  <a:lnTo>
                    <a:pt x="3016" y="604"/>
                  </a:lnTo>
                  <a:lnTo>
                    <a:pt x="2291" y="846"/>
                  </a:lnTo>
                  <a:lnTo>
                    <a:pt x="2562" y="1"/>
                  </a:lnTo>
                  <a:close/>
                </a:path>
              </a:pathLst>
            </a:custGeom>
            <a:solidFill>
              <a:srgbClr val="191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17875" y="3260625"/>
              <a:ext cx="1164725" cy="804825"/>
            </a:xfrm>
            <a:custGeom>
              <a:avLst/>
              <a:gdLst/>
              <a:ahLst/>
              <a:cxnLst/>
              <a:rect l="l" t="t" r="r" b="b"/>
              <a:pathLst>
                <a:path w="46589" h="32193" extrusionOk="0">
                  <a:moveTo>
                    <a:pt x="46589" y="8095"/>
                  </a:moveTo>
                  <a:lnTo>
                    <a:pt x="46547" y="8119"/>
                  </a:lnTo>
                  <a:lnTo>
                    <a:pt x="46547" y="8119"/>
                  </a:lnTo>
                  <a:cubicBezTo>
                    <a:pt x="46561" y="8112"/>
                    <a:pt x="46575" y="8104"/>
                    <a:pt x="46589" y="8095"/>
                  </a:cubicBezTo>
                  <a:close/>
                  <a:moveTo>
                    <a:pt x="41516" y="0"/>
                  </a:moveTo>
                  <a:lnTo>
                    <a:pt x="38997" y="1450"/>
                  </a:lnTo>
                  <a:lnTo>
                    <a:pt x="0" y="23952"/>
                  </a:lnTo>
                  <a:cubicBezTo>
                    <a:pt x="144" y="23870"/>
                    <a:pt x="309" y="23831"/>
                    <a:pt x="490" y="23831"/>
                  </a:cubicBezTo>
                  <a:cubicBezTo>
                    <a:pt x="1701" y="23831"/>
                    <a:pt x="3638" y="25566"/>
                    <a:pt x="4720" y="27662"/>
                  </a:cubicBezTo>
                  <a:cubicBezTo>
                    <a:pt x="5420" y="29018"/>
                    <a:pt x="5990" y="31528"/>
                    <a:pt x="4836" y="32193"/>
                  </a:cubicBezTo>
                  <a:lnTo>
                    <a:pt x="44181" y="9488"/>
                  </a:lnTo>
                  <a:lnTo>
                    <a:pt x="45496" y="8723"/>
                  </a:lnTo>
                  <a:lnTo>
                    <a:pt x="46547" y="8119"/>
                  </a:lnTo>
                  <a:lnTo>
                    <a:pt x="46547" y="8119"/>
                  </a:lnTo>
                  <a:cubicBezTo>
                    <a:pt x="46464" y="8162"/>
                    <a:pt x="46372" y="8183"/>
                    <a:pt x="46273" y="8183"/>
                  </a:cubicBezTo>
                  <a:cubicBezTo>
                    <a:pt x="44419" y="8183"/>
                    <a:pt x="40028" y="969"/>
                    <a:pt x="41516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135875" y="3418550"/>
              <a:ext cx="1019400" cy="646900"/>
            </a:xfrm>
            <a:custGeom>
              <a:avLst/>
              <a:gdLst/>
              <a:ahLst/>
              <a:cxnLst/>
              <a:rect l="l" t="t" r="r" b="b"/>
              <a:pathLst>
                <a:path w="40776" h="25876" extrusionOk="0">
                  <a:moveTo>
                    <a:pt x="37548" y="0"/>
                  </a:moveTo>
                  <a:lnTo>
                    <a:pt x="0" y="21345"/>
                  </a:lnTo>
                  <a:cubicBezTo>
                    <a:pt x="660" y="22563"/>
                    <a:pt x="1257" y="25219"/>
                    <a:pt x="116" y="25876"/>
                  </a:cubicBezTo>
                  <a:lnTo>
                    <a:pt x="39461" y="3171"/>
                  </a:lnTo>
                  <a:lnTo>
                    <a:pt x="40776" y="2406"/>
                  </a:lnTo>
                  <a:lnTo>
                    <a:pt x="37548" y="0"/>
                  </a:ln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7033075" y="3155125"/>
              <a:ext cx="350350" cy="310100"/>
            </a:xfrm>
            <a:custGeom>
              <a:avLst/>
              <a:gdLst/>
              <a:ahLst/>
              <a:cxnLst/>
              <a:rect l="l" t="t" r="r" b="b"/>
              <a:pathLst>
                <a:path w="14014" h="12404" extrusionOk="0">
                  <a:moveTo>
                    <a:pt x="8665" y="0"/>
                  </a:moveTo>
                  <a:cubicBezTo>
                    <a:pt x="8273" y="0"/>
                    <a:pt x="7897" y="107"/>
                    <a:pt x="7553" y="346"/>
                  </a:cubicBezTo>
                  <a:lnTo>
                    <a:pt x="917" y="4210"/>
                  </a:lnTo>
                  <a:cubicBezTo>
                    <a:pt x="908" y="4213"/>
                    <a:pt x="908" y="4213"/>
                    <a:pt x="906" y="4220"/>
                  </a:cubicBezTo>
                  <a:cubicBezTo>
                    <a:pt x="1" y="4807"/>
                    <a:pt x="1277" y="7707"/>
                    <a:pt x="2826" y="9891"/>
                  </a:cubicBezTo>
                  <a:cubicBezTo>
                    <a:pt x="3823" y="11297"/>
                    <a:pt x="4938" y="12403"/>
                    <a:pt x="5664" y="12403"/>
                  </a:cubicBezTo>
                  <a:cubicBezTo>
                    <a:pt x="5780" y="12403"/>
                    <a:pt x="5886" y="12375"/>
                    <a:pt x="5981" y="12315"/>
                  </a:cubicBezTo>
                  <a:lnTo>
                    <a:pt x="13005" y="8223"/>
                  </a:lnTo>
                  <a:cubicBezTo>
                    <a:pt x="13823" y="7659"/>
                    <a:pt x="14014" y="6673"/>
                    <a:pt x="13795" y="5565"/>
                  </a:cubicBezTo>
                  <a:cubicBezTo>
                    <a:pt x="13318" y="3068"/>
                    <a:pt x="10764" y="0"/>
                    <a:pt x="8665" y="0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7042650" y="3155125"/>
              <a:ext cx="338775" cy="207900"/>
            </a:xfrm>
            <a:custGeom>
              <a:avLst/>
              <a:gdLst/>
              <a:ahLst/>
              <a:cxnLst/>
              <a:rect l="l" t="t" r="r" b="b"/>
              <a:pathLst>
                <a:path w="13551" h="8316" extrusionOk="0">
                  <a:moveTo>
                    <a:pt x="8283" y="0"/>
                  </a:moveTo>
                  <a:cubicBezTo>
                    <a:pt x="7890" y="0"/>
                    <a:pt x="7514" y="107"/>
                    <a:pt x="7170" y="346"/>
                  </a:cubicBezTo>
                  <a:lnTo>
                    <a:pt x="534" y="4210"/>
                  </a:lnTo>
                  <a:cubicBezTo>
                    <a:pt x="525" y="4213"/>
                    <a:pt x="525" y="4213"/>
                    <a:pt x="523" y="4220"/>
                  </a:cubicBezTo>
                  <a:cubicBezTo>
                    <a:pt x="1" y="4559"/>
                    <a:pt x="208" y="5674"/>
                    <a:pt x="774" y="6975"/>
                  </a:cubicBezTo>
                  <a:lnTo>
                    <a:pt x="5135" y="8315"/>
                  </a:lnTo>
                  <a:lnTo>
                    <a:pt x="12064" y="4153"/>
                  </a:lnTo>
                  <a:cubicBezTo>
                    <a:pt x="12064" y="4153"/>
                    <a:pt x="13372" y="4898"/>
                    <a:pt x="13277" y="7448"/>
                  </a:cubicBezTo>
                  <a:cubicBezTo>
                    <a:pt x="13522" y="6918"/>
                    <a:pt x="13551" y="6267"/>
                    <a:pt x="13412" y="5565"/>
                  </a:cubicBezTo>
                  <a:cubicBezTo>
                    <a:pt x="12936" y="3068"/>
                    <a:pt x="10381" y="0"/>
                    <a:pt x="8283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991950" y="3259550"/>
              <a:ext cx="210200" cy="240350"/>
            </a:xfrm>
            <a:custGeom>
              <a:avLst/>
              <a:gdLst/>
              <a:ahLst/>
              <a:cxnLst/>
              <a:rect l="l" t="t" r="r" b="b"/>
              <a:pathLst>
                <a:path w="8408" h="9614" extrusionOk="0">
                  <a:moveTo>
                    <a:pt x="46" y="1470"/>
                  </a:moveTo>
                  <a:cubicBezTo>
                    <a:pt x="29" y="1477"/>
                    <a:pt x="14" y="1486"/>
                    <a:pt x="0" y="1497"/>
                  </a:cubicBezTo>
                  <a:lnTo>
                    <a:pt x="46" y="1470"/>
                  </a:lnTo>
                  <a:close/>
                  <a:moveTo>
                    <a:pt x="2831" y="1"/>
                  </a:moveTo>
                  <a:cubicBezTo>
                    <a:pt x="2678" y="1"/>
                    <a:pt x="2546" y="32"/>
                    <a:pt x="2441" y="97"/>
                  </a:cubicBezTo>
                  <a:lnTo>
                    <a:pt x="46" y="1470"/>
                  </a:lnTo>
                  <a:lnTo>
                    <a:pt x="46" y="1470"/>
                  </a:lnTo>
                  <a:cubicBezTo>
                    <a:pt x="54" y="1467"/>
                    <a:pt x="63" y="1465"/>
                    <a:pt x="72" y="1463"/>
                  </a:cubicBezTo>
                  <a:lnTo>
                    <a:pt x="80" y="1460"/>
                  </a:lnTo>
                  <a:cubicBezTo>
                    <a:pt x="152" y="1430"/>
                    <a:pt x="230" y="1416"/>
                    <a:pt x="313" y="1416"/>
                  </a:cubicBezTo>
                  <a:cubicBezTo>
                    <a:pt x="1045" y="1416"/>
                    <a:pt x="2170" y="2538"/>
                    <a:pt x="3168" y="3958"/>
                  </a:cubicBezTo>
                  <a:cubicBezTo>
                    <a:pt x="4710" y="6145"/>
                    <a:pt x="5962" y="9044"/>
                    <a:pt x="5043" y="9613"/>
                  </a:cubicBezTo>
                  <a:lnTo>
                    <a:pt x="5686" y="9244"/>
                  </a:lnTo>
                  <a:lnTo>
                    <a:pt x="7489" y="8215"/>
                  </a:lnTo>
                  <a:cubicBezTo>
                    <a:pt x="8408" y="7645"/>
                    <a:pt x="7718" y="4564"/>
                    <a:pt x="6175" y="2377"/>
                  </a:cubicBezTo>
                  <a:cubicBezTo>
                    <a:pt x="5193" y="976"/>
                    <a:pt x="3688" y="1"/>
                    <a:pt x="2831" y="1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946250" y="3284675"/>
              <a:ext cx="236600" cy="241900"/>
            </a:xfrm>
            <a:custGeom>
              <a:avLst/>
              <a:gdLst/>
              <a:ahLst/>
              <a:cxnLst/>
              <a:rect l="l" t="t" r="r" b="b"/>
              <a:pathLst>
                <a:path w="9464" h="9676" extrusionOk="0">
                  <a:moveTo>
                    <a:pt x="31" y="1542"/>
                  </a:moveTo>
                  <a:cubicBezTo>
                    <a:pt x="20" y="1547"/>
                    <a:pt x="10" y="1553"/>
                    <a:pt x="0" y="1559"/>
                  </a:cubicBezTo>
                  <a:lnTo>
                    <a:pt x="31" y="1542"/>
                  </a:lnTo>
                  <a:close/>
                  <a:moveTo>
                    <a:pt x="2968" y="1"/>
                  </a:moveTo>
                  <a:cubicBezTo>
                    <a:pt x="2778" y="1"/>
                    <a:pt x="2601" y="47"/>
                    <a:pt x="2440" y="147"/>
                  </a:cubicBezTo>
                  <a:lnTo>
                    <a:pt x="31" y="1542"/>
                  </a:lnTo>
                  <a:lnTo>
                    <a:pt x="31" y="1542"/>
                  </a:lnTo>
                  <a:cubicBezTo>
                    <a:pt x="116" y="1496"/>
                    <a:pt x="211" y="1474"/>
                    <a:pt x="312" y="1474"/>
                  </a:cubicBezTo>
                  <a:cubicBezTo>
                    <a:pt x="2172" y="1474"/>
                    <a:pt x="6562" y="8733"/>
                    <a:pt x="5044" y="9676"/>
                  </a:cubicBezTo>
                  <a:lnTo>
                    <a:pt x="7484" y="8266"/>
                  </a:lnTo>
                  <a:cubicBezTo>
                    <a:pt x="9463" y="7036"/>
                    <a:pt x="5300" y="1"/>
                    <a:pt x="2968" y="1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888175" y="3318950"/>
              <a:ext cx="235600" cy="240625"/>
            </a:xfrm>
            <a:custGeom>
              <a:avLst/>
              <a:gdLst/>
              <a:ahLst/>
              <a:cxnLst/>
              <a:rect l="l" t="t" r="r" b="b"/>
              <a:pathLst>
                <a:path w="9424" h="9625" extrusionOk="0">
                  <a:moveTo>
                    <a:pt x="76" y="1487"/>
                  </a:moveTo>
                  <a:cubicBezTo>
                    <a:pt x="50" y="1500"/>
                    <a:pt x="26" y="1514"/>
                    <a:pt x="1" y="1530"/>
                  </a:cubicBezTo>
                  <a:lnTo>
                    <a:pt x="76" y="1487"/>
                  </a:lnTo>
                  <a:close/>
                  <a:moveTo>
                    <a:pt x="2888" y="0"/>
                  </a:moveTo>
                  <a:cubicBezTo>
                    <a:pt x="2714" y="0"/>
                    <a:pt x="2553" y="44"/>
                    <a:pt x="2409" y="136"/>
                  </a:cubicBezTo>
                  <a:lnTo>
                    <a:pt x="76" y="1487"/>
                  </a:lnTo>
                  <a:lnTo>
                    <a:pt x="76" y="1487"/>
                  </a:lnTo>
                  <a:cubicBezTo>
                    <a:pt x="252" y="1393"/>
                    <a:pt x="443" y="1349"/>
                    <a:pt x="644" y="1349"/>
                  </a:cubicBezTo>
                  <a:cubicBezTo>
                    <a:pt x="3163" y="1349"/>
                    <a:pt x="7245" y="8265"/>
                    <a:pt x="5073" y="9625"/>
                  </a:cubicBezTo>
                  <a:lnTo>
                    <a:pt x="7509" y="8241"/>
                  </a:lnTo>
                  <a:cubicBezTo>
                    <a:pt x="7541" y="8223"/>
                    <a:pt x="7568" y="8200"/>
                    <a:pt x="7593" y="8175"/>
                  </a:cubicBezTo>
                  <a:cubicBezTo>
                    <a:pt x="9424" y="6993"/>
                    <a:pt x="5102" y="0"/>
                    <a:pt x="2888" y="0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888175" y="3259550"/>
              <a:ext cx="282850" cy="195825"/>
            </a:xfrm>
            <a:custGeom>
              <a:avLst/>
              <a:gdLst/>
              <a:ahLst/>
              <a:cxnLst/>
              <a:rect l="l" t="t" r="r" b="b"/>
              <a:pathLst>
                <a:path w="11314" h="7833" extrusionOk="0">
                  <a:moveTo>
                    <a:pt x="4197" y="1470"/>
                  </a:moveTo>
                  <a:cubicBezTo>
                    <a:pt x="4180" y="1477"/>
                    <a:pt x="4165" y="1486"/>
                    <a:pt x="4151" y="1497"/>
                  </a:cubicBezTo>
                  <a:lnTo>
                    <a:pt x="4197" y="1470"/>
                  </a:lnTo>
                  <a:close/>
                  <a:moveTo>
                    <a:pt x="74" y="3863"/>
                  </a:moveTo>
                  <a:cubicBezTo>
                    <a:pt x="50" y="3877"/>
                    <a:pt x="25" y="3891"/>
                    <a:pt x="1" y="3906"/>
                  </a:cubicBezTo>
                  <a:lnTo>
                    <a:pt x="74" y="3863"/>
                  </a:lnTo>
                  <a:close/>
                  <a:moveTo>
                    <a:pt x="6982" y="1"/>
                  </a:moveTo>
                  <a:cubicBezTo>
                    <a:pt x="6829" y="1"/>
                    <a:pt x="6697" y="32"/>
                    <a:pt x="6592" y="97"/>
                  </a:cubicBezTo>
                  <a:lnTo>
                    <a:pt x="4197" y="1470"/>
                  </a:lnTo>
                  <a:lnTo>
                    <a:pt x="4197" y="1470"/>
                  </a:lnTo>
                  <a:cubicBezTo>
                    <a:pt x="4205" y="1467"/>
                    <a:pt x="4214" y="1465"/>
                    <a:pt x="4223" y="1463"/>
                  </a:cubicBezTo>
                  <a:lnTo>
                    <a:pt x="4231" y="1460"/>
                  </a:lnTo>
                  <a:lnTo>
                    <a:pt x="4233" y="1460"/>
                  </a:lnTo>
                  <a:lnTo>
                    <a:pt x="2430" y="2502"/>
                  </a:lnTo>
                  <a:cubicBezTo>
                    <a:pt x="2424" y="2507"/>
                    <a:pt x="2415" y="2509"/>
                    <a:pt x="2409" y="2512"/>
                  </a:cubicBezTo>
                  <a:lnTo>
                    <a:pt x="74" y="3863"/>
                  </a:lnTo>
                  <a:lnTo>
                    <a:pt x="74" y="3863"/>
                  </a:lnTo>
                  <a:cubicBezTo>
                    <a:pt x="251" y="3769"/>
                    <a:pt x="442" y="3725"/>
                    <a:pt x="643" y="3725"/>
                  </a:cubicBezTo>
                  <a:cubicBezTo>
                    <a:pt x="2008" y="3725"/>
                    <a:pt x="3829" y="5755"/>
                    <a:pt x="4868" y="7832"/>
                  </a:cubicBezTo>
                  <a:lnTo>
                    <a:pt x="11314" y="4140"/>
                  </a:lnTo>
                  <a:cubicBezTo>
                    <a:pt x="11043" y="3520"/>
                    <a:pt x="10712" y="2930"/>
                    <a:pt x="10326" y="2377"/>
                  </a:cubicBezTo>
                  <a:cubicBezTo>
                    <a:pt x="9344" y="976"/>
                    <a:pt x="7839" y="1"/>
                    <a:pt x="69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4509600" y="4282650"/>
              <a:ext cx="1018225" cy="535600"/>
            </a:xfrm>
            <a:custGeom>
              <a:avLst/>
              <a:gdLst/>
              <a:ahLst/>
              <a:cxnLst/>
              <a:rect l="l" t="t" r="r" b="b"/>
              <a:pathLst>
                <a:path w="40729" h="21424" extrusionOk="0">
                  <a:moveTo>
                    <a:pt x="20367" y="0"/>
                  </a:moveTo>
                  <a:cubicBezTo>
                    <a:pt x="15619" y="0"/>
                    <a:pt x="10870" y="1046"/>
                    <a:pt x="7245" y="3138"/>
                  </a:cubicBezTo>
                  <a:cubicBezTo>
                    <a:pt x="1" y="7321"/>
                    <a:pt x="1" y="14103"/>
                    <a:pt x="7245" y="18287"/>
                  </a:cubicBezTo>
                  <a:cubicBezTo>
                    <a:pt x="10868" y="20378"/>
                    <a:pt x="15616" y="21424"/>
                    <a:pt x="20363" y="21424"/>
                  </a:cubicBezTo>
                  <a:cubicBezTo>
                    <a:pt x="25111" y="21424"/>
                    <a:pt x="29860" y="20378"/>
                    <a:pt x="33483" y="18287"/>
                  </a:cubicBezTo>
                  <a:cubicBezTo>
                    <a:pt x="40728" y="14103"/>
                    <a:pt x="40728" y="7321"/>
                    <a:pt x="33483" y="3138"/>
                  </a:cubicBezTo>
                  <a:cubicBezTo>
                    <a:pt x="29862" y="1046"/>
                    <a:pt x="25115" y="0"/>
                    <a:pt x="20367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4536125" y="3783950"/>
              <a:ext cx="965075" cy="919850"/>
            </a:xfrm>
            <a:custGeom>
              <a:avLst/>
              <a:gdLst/>
              <a:ahLst/>
              <a:cxnLst/>
              <a:rect l="l" t="t" r="r" b="b"/>
              <a:pathLst>
                <a:path w="38603" h="36794" extrusionOk="0">
                  <a:moveTo>
                    <a:pt x="19305" y="1"/>
                  </a:moveTo>
                  <a:cubicBezTo>
                    <a:pt x="15773" y="1"/>
                    <a:pt x="12240" y="718"/>
                    <a:pt x="9412" y="2151"/>
                  </a:cubicBezTo>
                  <a:lnTo>
                    <a:pt x="9412" y="2139"/>
                  </a:lnTo>
                  <a:cubicBezTo>
                    <a:pt x="6729" y="3484"/>
                    <a:pt x="1461" y="6688"/>
                    <a:pt x="713" y="13793"/>
                  </a:cubicBezTo>
                  <a:cubicBezTo>
                    <a:pt x="1" y="20551"/>
                    <a:pt x="3504" y="29964"/>
                    <a:pt x="9351" y="34044"/>
                  </a:cubicBezTo>
                  <a:cubicBezTo>
                    <a:pt x="9377" y="34064"/>
                    <a:pt x="9406" y="34083"/>
                    <a:pt x="9432" y="34101"/>
                  </a:cubicBezTo>
                  <a:cubicBezTo>
                    <a:pt x="9703" y="34288"/>
                    <a:pt x="9979" y="34467"/>
                    <a:pt x="10259" y="34631"/>
                  </a:cubicBezTo>
                  <a:cubicBezTo>
                    <a:pt x="12757" y="36073"/>
                    <a:pt x="16031" y="36793"/>
                    <a:pt x="19305" y="36793"/>
                  </a:cubicBezTo>
                  <a:cubicBezTo>
                    <a:pt x="22578" y="36793"/>
                    <a:pt x="25852" y="36073"/>
                    <a:pt x="28351" y="34631"/>
                  </a:cubicBezTo>
                  <a:cubicBezTo>
                    <a:pt x="28398" y="34602"/>
                    <a:pt x="28436" y="34574"/>
                    <a:pt x="28481" y="34547"/>
                  </a:cubicBezTo>
                  <a:cubicBezTo>
                    <a:pt x="28697" y="34418"/>
                    <a:pt x="28910" y="34281"/>
                    <a:pt x="29119" y="34139"/>
                  </a:cubicBezTo>
                  <a:cubicBezTo>
                    <a:pt x="29178" y="34098"/>
                    <a:pt x="29238" y="34058"/>
                    <a:pt x="29295" y="34017"/>
                  </a:cubicBezTo>
                  <a:cubicBezTo>
                    <a:pt x="35116" y="29921"/>
                    <a:pt x="38603" y="20536"/>
                    <a:pt x="37891" y="13793"/>
                  </a:cubicBezTo>
                  <a:cubicBezTo>
                    <a:pt x="37142" y="6690"/>
                    <a:pt x="31874" y="3484"/>
                    <a:pt x="29193" y="2139"/>
                  </a:cubicBezTo>
                  <a:lnTo>
                    <a:pt x="29193" y="2149"/>
                  </a:lnTo>
                  <a:cubicBezTo>
                    <a:pt x="26366" y="717"/>
                    <a:pt x="22835" y="1"/>
                    <a:pt x="19305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4914650" y="3945850"/>
              <a:ext cx="208200" cy="109550"/>
            </a:xfrm>
            <a:custGeom>
              <a:avLst/>
              <a:gdLst/>
              <a:ahLst/>
              <a:cxnLst/>
              <a:rect l="l" t="t" r="r" b="b"/>
              <a:pathLst>
                <a:path w="8328" h="4382" extrusionOk="0">
                  <a:moveTo>
                    <a:pt x="4163" y="0"/>
                  </a:moveTo>
                  <a:cubicBezTo>
                    <a:pt x="3193" y="0"/>
                    <a:pt x="2222" y="214"/>
                    <a:pt x="1481" y="642"/>
                  </a:cubicBezTo>
                  <a:cubicBezTo>
                    <a:pt x="1" y="1497"/>
                    <a:pt x="1" y="2884"/>
                    <a:pt x="1481" y="3739"/>
                  </a:cubicBezTo>
                  <a:cubicBezTo>
                    <a:pt x="2222" y="4167"/>
                    <a:pt x="3193" y="4381"/>
                    <a:pt x="4163" y="4381"/>
                  </a:cubicBezTo>
                  <a:cubicBezTo>
                    <a:pt x="5134" y="4381"/>
                    <a:pt x="6105" y="4167"/>
                    <a:pt x="6846" y="3739"/>
                  </a:cubicBezTo>
                  <a:cubicBezTo>
                    <a:pt x="8328" y="2882"/>
                    <a:pt x="8326" y="1497"/>
                    <a:pt x="6846" y="642"/>
                  </a:cubicBezTo>
                  <a:cubicBezTo>
                    <a:pt x="6105" y="214"/>
                    <a:pt x="5134" y="0"/>
                    <a:pt x="416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4771375" y="3690050"/>
              <a:ext cx="338750" cy="323725"/>
            </a:xfrm>
            <a:custGeom>
              <a:avLst/>
              <a:gdLst/>
              <a:ahLst/>
              <a:cxnLst/>
              <a:rect l="l" t="t" r="r" b="b"/>
              <a:pathLst>
                <a:path w="13550" h="12949" extrusionOk="0">
                  <a:moveTo>
                    <a:pt x="2445" y="0"/>
                  </a:moveTo>
                  <a:cubicBezTo>
                    <a:pt x="2445" y="1"/>
                    <a:pt x="1" y="5895"/>
                    <a:pt x="2609" y="9387"/>
                  </a:cubicBezTo>
                  <a:cubicBezTo>
                    <a:pt x="5215" y="12879"/>
                    <a:pt x="9895" y="12949"/>
                    <a:pt x="9895" y="12949"/>
                  </a:cubicBezTo>
                  <a:cubicBezTo>
                    <a:pt x="9895" y="12949"/>
                    <a:pt x="13549" y="9034"/>
                    <a:pt x="10931" y="4832"/>
                  </a:cubicBezTo>
                  <a:cubicBezTo>
                    <a:pt x="8260" y="547"/>
                    <a:pt x="2445" y="0"/>
                    <a:pt x="2445" y="0"/>
                  </a:cubicBezTo>
                  <a:close/>
                </a:path>
              </a:pathLst>
            </a:custGeom>
            <a:solidFill>
              <a:srgbClr val="27DE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4771425" y="3690050"/>
              <a:ext cx="247350" cy="323725"/>
            </a:xfrm>
            <a:custGeom>
              <a:avLst/>
              <a:gdLst/>
              <a:ahLst/>
              <a:cxnLst/>
              <a:rect l="l" t="t" r="r" b="b"/>
              <a:pathLst>
                <a:path w="9894" h="12949" extrusionOk="0">
                  <a:moveTo>
                    <a:pt x="2443" y="0"/>
                  </a:moveTo>
                  <a:cubicBezTo>
                    <a:pt x="2443" y="1"/>
                    <a:pt x="0" y="5895"/>
                    <a:pt x="2607" y="9387"/>
                  </a:cubicBezTo>
                  <a:cubicBezTo>
                    <a:pt x="5213" y="12879"/>
                    <a:pt x="9893" y="12949"/>
                    <a:pt x="9893" y="12949"/>
                  </a:cubicBezTo>
                  <a:cubicBezTo>
                    <a:pt x="9252" y="4960"/>
                    <a:pt x="2443" y="1"/>
                    <a:pt x="2443" y="0"/>
                  </a:cubicBezTo>
                  <a:close/>
                </a:path>
              </a:pathLst>
            </a:custGeom>
            <a:solidFill>
              <a:srgbClr val="1BBC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5015200" y="3691000"/>
              <a:ext cx="359975" cy="337850"/>
            </a:xfrm>
            <a:custGeom>
              <a:avLst/>
              <a:gdLst/>
              <a:ahLst/>
              <a:cxnLst/>
              <a:rect l="l" t="t" r="r" b="b"/>
              <a:pathLst>
                <a:path w="14399" h="13514" extrusionOk="0">
                  <a:moveTo>
                    <a:pt x="9651" y="1"/>
                  </a:moveTo>
                  <a:cubicBezTo>
                    <a:pt x="9651" y="1"/>
                    <a:pt x="7086" y="155"/>
                    <a:pt x="3544" y="3152"/>
                  </a:cubicBezTo>
                  <a:cubicBezTo>
                    <a:pt x="0" y="6149"/>
                    <a:pt x="142" y="12911"/>
                    <a:pt x="142" y="12911"/>
                  </a:cubicBezTo>
                  <a:cubicBezTo>
                    <a:pt x="142" y="12911"/>
                    <a:pt x="77" y="13421"/>
                    <a:pt x="737" y="13506"/>
                  </a:cubicBezTo>
                  <a:cubicBezTo>
                    <a:pt x="780" y="13511"/>
                    <a:pt x="820" y="13514"/>
                    <a:pt x="858" y="13514"/>
                  </a:cubicBezTo>
                  <a:cubicBezTo>
                    <a:pt x="1329" y="13514"/>
                    <a:pt x="1402" y="13120"/>
                    <a:pt x="1402" y="13120"/>
                  </a:cubicBezTo>
                  <a:cubicBezTo>
                    <a:pt x="1402" y="12380"/>
                    <a:pt x="2804" y="7356"/>
                    <a:pt x="5880" y="4864"/>
                  </a:cubicBezTo>
                  <a:cubicBezTo>
                    <a:pt x="8956" y="2373"/>
                    <a:pt x="13420" y="2176"/>
                    <a:pt x="13420" y="2176"/>
                  </a:cubicBezTo>
                  <a:cubicBezTo>
                    <a:pt x="14399" y="1917"/>
                    <a:pt x="11739" y="1"/>
                    <a:pt x="9651" y="1"/>
                  </a:cubicBezTo>
                  <a:close/>
                </a:path>
              </a:pathLst>
            </a:custGeom>
            <a:solidFill>
              <a:srgbClr val="A33D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5245300" y="3691000"/>
              <a:ext cx="129875" cy="54925"/>
            </a:xfrm>
            <a:custGeom>
              <a:avLst/>
              <a:gdLst/>
              <a:ahLst/>
              <a:cxnLst/>
              <a:rect l="l" t="t" r="r" b="b"/>
              <a:pathLst>
                <a:path w="5195" h="2197" extrusionOk="0">
                  <a:moveTo>
                    <a:pt x="447" y="1"/>
                  </a:moveTo>
                  <a:cubicBezTo>
                    <a:pt x="0" y="69"/>
                    <a:pt x="97" y="748"/>
                    <a:pt x="1327" y="1381"/>
                  </a:cubicBezTo>
                  <a:cubicBezTo>
                    <a:pt x="2466" y="1968"/>
                    <a:pt x="3080" y="2197"/>
                    <a:pt x="3796" y="2197"/>
                  </a:cubicBezTo>
                  <a:cubicBezTo>
                    <a:pt x="3869" y="2197"/>
                    <a:pt x="3943" y="2194"/>
                    <a:pt x="4019" y="2190"/>
                  </a:cubicBezTo>
                  <a:cubicBezTo>
                    <a:pt x="4147" y="2180"/>
                    <a:pt x="4216" y="2176"/>
                    <a:pt x="4216" y="2176"/>
                  </a:cubicBezTo>
                  <a:cubicBezTo>
                    <a:pt x="5195" y="1917"/>
                    <a:pt x="2535" y="1"/>
                    <a:pt x="447" y="1"/>
                  </a:cubicBezTo>
                  <a:close/>
                </a:path>
              </a:pathLst>
            </a:custGeom>
            <a:solidFill>
              <a:srgbClr val="8229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2255800" y="3695575"/>
              <a:ext cx="466800" cy="146375"/>
            </a:xfrm>
            <a:custGeom>
              <a:avLst/>
              <a:gdLst/>
              <a:ahLst/>
              <a:cxnLst/>
              <a:rect l="l" t="t" r="r" b="b"/>
              <a:pathLst>
                <a:path w="18672" h="5855" extrusionOk="0">
                  <a:moveTo>
                    <a:pt x="2627" y="0"/>
                  </a:moveTo>
                  <a:cubicBezTo>
                    <a:pt x="2596" y="0"/>
                    <a:pt x="2557" y="15"/>
                    <a:pt x="2497" y="40"/>
                  </a:cubicBezTo>
                  <a:cubicBezTo>
                    <a:pt x="2299" y="119"/>
                    <a:pt x="2263" y="553"/>
                    <a:pt x="2431" y="892"/>
                  </a:cubicBezTo>
                  <a:cubicBezTo>
                    <a:pt x="2609" y="1246"/>
                    <a:pt x="2836" y="1390"/>
                    <a:pt x="2844" y="1480"/>
                  </a:cubicBezTo>
                  <a:cubicBezTo>
                    <a:pt x="2846" y="1499"/>
                    <a:pt x="2835" y="1508"/>
                    <a:pt x="2812" y="1508"/>
                  </a:cubicBezTo>
                  <a:cubicBezTo>
                    <a:pt x="2727" y="1508"/>
                    <a:pt x="2480" y="1377"/>
                    <a:pt x="2189" y="1164"/>
                  </a:cubicBezTo>
                  <a:cubicBezTo>
                    <a:pt x="1683" y="795"/>
                    <a:pt x="1491" y="408"/>
                    <a:pt x="1262" y="177"/>
                  </a:cubicBezTo>
                  <a:cubicBezTo>
                    <a:pt x="1178" y="93"/>
                    <a:pt x="1101" y="61"/>
                    <a:pt x="1037" y="61"/>
                  </a:cubicBezTo>
                  <a:cubicBezTo>
                    <a:pt x="906" y="61"/>
                    <a:pt x="827" y="195"/>
                    <a:pt x="839" y="299"/>
                  </a:cubicBezTo>
                  <a:cubicBezTo>
                    <a:pt x="856" y="454"/>
                    <a:pt x="896" y="688"/>
                    <a:pt x="1200" y="1106"/>
                  </a:cubicBezTo>
                  <a:cubicBezTo>
                    <a:pt x="1502" y="1522"/>
                    <a:pt x="1944" y="1936"/>
                    <a:pt x="1944" y="1936"/>
                  </a:cubicBezTo>
                  <a:cubicBezTo>
                    <a:pt x="1680" y="1804"/>
                    <a:pt x="1434" y="1639"/>
                    <a:pt x="1208" y="1447"/>
                  </a:cubicBezTo>
                  <a:cubicBezTo>
                    <a:pt x="782" y="1088"/>
                    <a:pt x="652" y="889"/>
                    <a:pt x="423" y="713"/>
                  </a:cubicBezTo>
                  <a:cubicBezTo>
                    <a:pt x="387" y="686"/>
                    <a:pt x="353" y="674"/>
                    <a:pt x="320" y="674"/>
                  </a:cubicBezTo>
                  <a:cubicBezTo>
                    <a:pt x="146" y="674"/>
                    <a:pt x="38" y="1026"/>
                    <a:pt x="186" y="1255"/>
                  </a:cubicBezTo>
                  <a:cubicBezTo>
                    <a:pt x="326" y="1475"/>
                    <a:pt x="565" y="1758"/>
                    <a:pt x="848" y="2005"/>
                  </a:cubicBezTo>
                  <a:cubicBezTo>
                    <a:pt x="1132" y="2252"/>
                    <a:pt x="1640" y="2620"/>
                    <a:pt x="1640" y="2620"/>
                  </a:cubicBezTo>
                  <a:cubicBezTo>
                    <a:pt x="1063" y="2401"/>
                    <a:pt x="724" y="2067"/>
                    <a:pt x="502" y="1888"/>
                  </a:cubicBezTo>
                  <a:cubicBezTo>
                    <a:pt x="385" y="1794"/>
                    <a:pt x="286" y="1748"/>
                    <a:pt x="208" y="1748"/>
                  </a:cubicBezTo>
                  <a:cubicBezTo>
                    <a:pt x="136" y="1748"/>
                    <a:pt x="82" y="1787"/>
                    <a:pt x="51" y="1865"/>
                  </a:cubicBezTo>
                  <a:cubicBezTo>
                    <a:pt x="0" y="1992"/>
                    <a:pt x="87" y="2220"/>
                    <a:pt x="525" y="2663"/>
                  </a:cubicBezTo>
                  <a:cubicBezTo>
                    <a:pt x="963" y="3106"/>
                    <a:pt x="1746" y="3502"/>
                    <a:pt x="2465" y="3694"/>
                  </a:cubicBezTo>
                  <a:cubicBezTo>
                    <a:pt x="3183" y="3886"/>
                    <a:pt x="3527" y="4083"/>
                    <a:pt x="3888" y="4227"/>
                  </a:cubicBezTo>
                  <a:cubicBezTo>
                    <a:pt x="5208" y="4752"/>
                    <a:pt x="5923" y="5193"/>
                    <a:pt x="7303" y="5532"/>
                  </a:cubicBezTo>
                  <a:cubicBezTo>
                    <a:pt x="8270" y="5769"/>
                    <a:pt x="9095" y="5854"/>
                    <a:pt x="9805" y="5854"/>
                  </a:cubicBezTo>
                  <a:cubicBezTo>
                    <a:pt x="10388" y="5854"/>
                    <a:pt x="10893" y="5796"/>
                    <a:pt x="11333" y="5717"/>
                  </a:cubicBezTo>
                  <a:cubicBezTo>
                    <a:pt x="13352" y="5355"/>
                    <a:pt x="15871" y="4486"/>
                    <a:pt x="17235" y="3851"/>
                  </a:cubicBezTo>
                  <a:cubicBezTo>
                    <a:pt x="18596" y="3216"/>
                    <a:pt x="18672" y="2416"/>
                    <a:pt x="18142" y="1930"/>
                  </a:cubicBezTo>
                  <a:cubicBezTo>
                    <a:pt x="17831" y="1645"/>
                    <a:pt x="17517" y="1430"/>
                    <a:pt x="17025" y="1430"/>
                  </a:cubicBezTo>
                  <a:cubicBezTo>
                    <a:pt x="16805" y="1430"/>
                    <a:pt x="16549" y="1473"/>
                    <a:pt x="16242" y="1572"/>
                  </a:cubicBezTo>
                  <a:cubicBezTo>
                    <a:pt x="15250" y="1895"/>
                    <a:pt x="12874" y="2922"/>
                    <a:pt x="11131" y="3375"/>
                  </a:cubicBezTo>
                  <a:cubicBezTo>
                    <a:pt x="10619" y="3508"/>
                    <a:pt x="9902" y="3600"/>
                    <a:pt x="9075" y="3600"/>
                  </a:cubicBezTo>
                  <a:cubicBezTo>
                    <a:pt x="8515" y="3600"/>
                    <a:pt x="7905" y="3558"/>
                    <a:pt x="7273" y="3458"/>
                  </a:cubicBezTo>
                  <a:cubicBezTo>
                    <a:pt x="5947" y="3248"/>
                    <a:pt x="4827" y="2476"/>
                    <a:pt x="4431" y="2180"/>
                  </a:cubicBezTo>
                  <a:cubicBezTo>
                    <a:pt x="4065" y="1906"/>
                    <a:pt x="3954" y="1738"/>
                    <a:pt x="3703" y="1315"/>
                  </a:cubicBezTo>
                  <a:cubicBezTo>
                    <a:pt x="3417" y="837"/>
                    <a:pt x="3115" y="623"/>
                    <a:pt x="2888" y="301"/>
                  </a:cubicBezTo>
                  <a:cubicBezTo>
                    <a:pt x="2729" y="78"/>
                    <a:pt x="2697" y="0"/>
                    <a:pt x="2627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2567400" y="3726900"/>
              <a:ext cx="157450" cy="105850"/>
            </a:xfrm>
            <a:custGeom>
              <a:avLst/>
              <a:gdLst/>
              <a:ahLst/>
              <a:cxnLst/>
              <a:rect l="l" t="t" r="r" b="b"/>
              <a:pathLst>
                <a:path w="6298" h="4234" extrusionOk="0">
                  <a:moveTo>
                    <a:pt x="4998" y="1"/>
                  </a:moveTo>
                  <a:cubicBezTo>
                    <a:pt x="4763" y="1"/>
                    <a:pt x="4483" y="35"/>
                    <a:pt x="4154" y="99"/>
                  </a:cubicBezTo>
                  <a:cubicBezTo>
                    <a:pt x="2986" y="324"/>
                    <a:pt x="821" y="1211"/>
                    <a:pt x="256" y="1430"/>
                  </a:cubicBezTo>
                  <a:cubicBezTo>
                    <a:pt x="256" y="1430"/>
                    <a:pt x="1" y="1816"/>
                    <a:pt x="318" y="2854"/>
                  </a:cubicBezTo>
                  <a:cubicBezTo>
                    <a:pt x="637" y="3890"/>
                    <a:pt x="978" y="4234"/>
                    <a:pt x="978" y="4234"/>
                  </a:cubicBezTo>
                  <a:cubicBezTo>
                    <a:pt x="978" y="4234"/>
                    <a:pt x="3628" y="3375"/>
                    <a:pt x="4604" y="2927"/>
                  </a:cubicBezTo>
                  <a:cubicBezTo>
                    <a:pt x="5579" y="2479"/>
                    <a:pt x="6298" y="1938"/>
                    <a:pt x="6030" y="754"/>
                  </a:cubicBezTo>
                  <a:cubicBezTo>
                    <a:pt x="5912" y="223"/>
                    <a:pt x="5597" y="1"/>
                    <a:pt x="4998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2564725" y="3758975"/>
              <a:ext cx="38675" cy="75375"/>
            </a:xfrm>
            <a:custGeom>
              <a:avLst/>
              <a:gdLst/>
              <a:ahLst/>
              <a:cxnLst/>
              <a:rect l="l" t="t" r="r" b="b"/>
              <a:pathLst>
                <a:path w="1547" h="3015" extrusionOk="0">
                  <a:moveTo>
                    <a:pt x="737" y="0"/>
                  </a:moveTo>
                  <a:lnTo>
                    <a:pt x="211" y="182"/>
                  </a:lnTo>
                  <a:cubicBezTo>
                    <a:pt x="211" y="182"/>
                    <a:pt x="1" y="542"/>
                    <a:pt x="280" y="1592"/>
                  </a:cubicBezTo>
                  <a:cubicBezTo>
                    <a:pt x="559" y="2643"/>
                    <a:pt x="958" y="3014"/>
                    <a:pt x="958" y="3014"/>
                  </a:cubicBezTo>
                  <a:lnTo>
                    <a:pt x="1546" y="2799"/>
                  </a:lnTo>
                  <a:cubicBezTo>
                    <a:pt x="1546" y="2799"/>
                    <a:pt x="1090" y="2229"/>
                    <a:pt x="878" y="1399"/>
                  </a:cubicBezTo>
                  <a:cubicBezTo>
                    <a:pt x="762" y="941"/>
                    <a:pt x="716" y="470"/>
                    <a:pt x="73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238125" y="2858700"/>
              <a:ext cx="2257500" cy="2070100"/>
            </a:xfrm>
            <a:custGeom>
              <a:avLst/>
              <a:gdLst/>
              <a:ahLst/>
              <a:cxnLst/>
              <a:rect l="l" t="t" r="r" b="b"/>
              <a:pathLst>
                <a:path w="90300" h="82804" extrusionOk="0">
                  <a:moveTo>
                    <a:pt x="47806" y="1"/>
                  </a:moveTo>
                  <a:cubicBezTo>
                    <a:pt x="47806" y="27602"/>
                    <a:pt x="23902" y="44469"/>
                    <a:pt x="15936" y="49068"/>
                  </a:cubicBezTo>
                  <a:lnTo>
                    <a:pt x="0" y="58269"/>
                  </a:lnTo>
                  <a:lnTo>
                    <a:pt x="42493" y="82803"/>
                  </a:lnTo>
                  <a:cubicBezTo>
                    <a:pt x="42493" y="82803"/>
                    <a:pt x="50491" y="78319"/>
                    <a:pt x="58429" y="73604"/>
                  </a:cubicBezTo>
                  <a:cubicBezTo>
                    <a:pt x="66397" y="68871"/>
                    <a:pt x="90299" y="52136"/>
                    <a:pt x="90299" y="24536"/>
                  </a:cubicBezTo>
                  <a:lnTo>
                    <a:pt x="47806" y="1"/>
                  </a:lnTo>
                  <a:close/>
                </a:path>
              </a:pathLst>
            </a:custGeom>
            <a:solidFill>
              <a:srgbClr val="FFF6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702875" y="4622100"/>
              <a:ext cx="730425" cy="385900"/>
            </a:xfrm>
            <a:custGeom>
              <a:avLst/>
              <a:gdLst/>
              <a:ahLst/>
              <a:cxnLst/>
              <a:rect l="l" t="t" r="r" b="b"/>
              <a:pathLst>
                <a:path w="29217" h="15436" extrusionOk="0">
                  <a:moveTo>
                    <a:pt x="23903" y="0"/>
                  </a:moveTo>
                  <a:cubicBezTo>
                    <a:pt x="23903" y="0"/>
                    <a:pt x="13033" y="7168"/>
                    <a:pt x="1" y="7668"/>
                  </a:cubicBezTo>
                  <a:cubicBezTo>
                    <a:pt x="1967" y="8803"/>
                    <a:pt x="5761" y="9446"/>
                    <a:pt x="9477" y="9446"/>
                  </a:cubicBezTo>
                  <a:cubicBezTo>
                    <a:pt x="10782" y="9446"/>
                    <a:pt x="12077" y="9366"/>
                    <a:pt x="13280" y="9201"/>
                  </a:cubicBezTo>
                  <a:lnTo>
                    <a:pt x="13280" y="9201"/>
                  </a:lnTo>
                  <a:cubicBezTo>
                    <a:pt x="13280" y="9201"/>
                    <a:pt x="12634" y="11893"/>
                    <a:pt x="7969" y="15335"/>
                  </a:cubicBezTo>
                  <a:cubicBezTo>
                    <a:pt x="7969" y="15335"/>
                    <a:pt x="8344" y="15436"/>
                    <a:pt x="9079" y="15436"/>
                  </a:cubicBezTo>
                  <a:cubicBezTo>
                    <a:pt x="11646" y="15436"/>
                    <a:pt x="18600" y="14198"/>
                    <a:pt x="29216" y="3066"/>
                  </a:cubicBezTo>
                  <a:lnTo>
                    <a:pt x="23903" y="0"/>
                  </a:lnTo>
                  <a:close/>
                </a:path>
              </a:pathLst>
            </a:custGeom>
            <a:solidFill>
              <a:srgbClr val="CC32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1221700" y="4531550"/>
              <a:ext cx="290325" cy="230125"/>
            </a:xfrm>
            <a:custGeom>
              <a:avLst/>
              <a:gdLst/>
              <a:ahLst/>
              <a:cxnLst/>
              <a:rect l="l" t="t" r="r" b="b"/>
              <a:pathLst>
                <a:path w="11613" h="9205" extrusionOk="0">
                  <a:moveTo>
                    <a:pt x="5807" y="0"/>
                  </a:moveTo>
                  <a:cubicBezTo>
                    <a:pt x="2600" y="0"/>
                    <a:pt x="1" y="2060"/>
                    <a:pt x="1" y="4601"/>
                  </a:cubicBezTo>
                  <a:cubicBezTo>
                    <a:pt x="1" y="7144"/>
                    <a:pt x="2600" y="9204"/>
                    <a:pt x="5807" y="9204"/>
                  </a:cubicBezTo>
                  <a:cubicBezTo>
                    <a:pt x="9013" y="9204"/>
                    <a:pt x="11613" y="7144"/>
                    <a:pt x="11613" y="4601"/>
                  </a:cubicBezTo>
                  <a:cubicBezTo>
                    <a:pt x="11613" y="2060"/>
                    <a:pt x="9013" y="0"/>
                    <a:pt x="580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1254400" y="4564250"/>
              <a:ext cx="224925" cy="164725"/>
            </a:xfrm>
            <a:custGeom>
              <a:avLst/>
              <a:gdLst/>
              <a:ahLst/>
              <a:cxnLst/>
              <a:rect l="l" t="t" r="r" b="b"/>
              <a:pathLst>
                <a:path w="8997" h="6589" extrusionOk="0">
                  <a:moveTo>
                    <a:pt x="4499" y="0"/>
                  </a:moveTo>
                  <a:cubicBezTo>
                    <a:pt x="2014" y="0"/>
                    <a:pt x="1" y="1474"/>
                    <a:pt x="1" y="3293"/>
                  </a:cubicBezTo>
                  <a:cubicBezTo>
                    <a:pt x="1" y="5113"/>
                    <a:pt x="2014" y="6588"/>
                    <a:pt x="4499" y="6588"/>
                  </a:cubicBezTo>
                  <a:cubicBezTo>
                    <a:pt x="6983" y="6588"/>
                    <a:pt x="8996" y="5113"/>
                    <a:pt x="8996" y="3293"/>
                  </a:cubicBezTo>
                  <a:cubicBezTo>
                    <a:pt x="8996" y="1474"/>
                    <a:pt x="6983" y="0"/>
                    <a:pt x="4499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499400" y="3065825"/>
              <a:ext cx="863450" cy="544250"/>
            </a:xfrm>
            <a:custGeom>
              <a:avLst/>
              <a:gdLst/>
              <a:ahLst/>
              <a:cxnLst/>
              <a:rect l="l" t="t" r="r" b="b"/>
              <a:pathLst>
                <a:path w="34538" h="21770" extrusionOk="0">
                  <a:moveTo>
                    <a:pt x="751" y="0"/>
                  </a:moveTo>
                  <a:cubicBezTo>
                    <a:pt x="304" y="0"/>
                    <a:pt x="0" y="333"/>
                    <a:pt x="0" y="917"/>
                  </a:cubicBezTo>
                  <a:cubicBezTo>
                    <a:pt x="0" y="1761"/>
                    <a:pt x="635" y="2810"/>
                    <a:pt x="1417" y="3261"/>
                  </a:cubicBezTo>
                  <a:lnTo>
                    <a:pt x="33122" y="21564"/>
                  </a:lnTo>
                  <a:cubicBezTo>
                    <a:pt x="33362" y="21703"/>
                    <a:pt x="33588" y="21769"/>
                    <a:pt x="33787" y="21769"/>
                  </a:cubicBezTo>
                  <a:cubicBezTo>
                    <a:pt x="34233" y="21769"/>
                    <a:pt x="34537" y="21434"/>
                    <a:pt x="34537" y="20848"/>
                  </a:cubicBezTo>
                  <a:cubicBezTo>
                    <a:pt x="34537" y="20000"/>
                    <a:pt x="33904" y="18948"/>
                    <a:pt x="33122" y="18497"/>
                  </a:cubicBezTo>
                  <a:lnTo>
                    <a:pt x="1417" y="205"/>
                  </a:lnTo>
                  <a:cubicBezTo>
                    <a:pt x="1176" y="66"/>
                    <a:pt x="949" y="0"/>
                    <a:pt x="75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1454275" y="3257925"/>
              <a:ext cx="869550" cy="538825"/>
            </a:xfrm>
            <a:custGeom>
              <a:avLst/>
              <a:gdLst/>
              <a:ahLst/>
              <a:cxnLst/>
              <a:rect l="l" t="t" r="r" b="b"/>
              <a:pathLst>
                <a:path w="34782" h="21553" extrusionOk="0">
                  <a:moveTo>
                    <a:pt x="1020" y="1"/>
                  </a:moveTo>
                  <a:cubicBezTo>
                    <a:pt x="560" y="1"/>
                    <a:pt x="206" y="290"/>
                    <a:pt x="124" y="806"/>
                  </a:cubicBezTo>
                  <a:cubicBezTo>
                    <a:pt x="1" y="1580"/>
                    <a:pt x="537" y="2572"/>
                    <a:pt x="1317" y="3024"/>
                  </a:cubicBezTo>
                  <a:lnTo>
                    <a:pt x="33022" y="21332"/>
                  </a:lnTo>
                  <a:cubicBezTo>
                    <a:pt x="33281" y="21481"/>
                    <a:pt x="33534" y="21552"/>
                    <a:pt x="33762" y="21552"/>
                  </a:cubicBezTo>
                  <a:cubicBezTo>
                    <a:pt x="34222" y="21552"/>
                    <a:pt x="34576" y="21263"/>
                    <a:pt x="34658" y="20744"/>
                  </a:cubicBezTo>
                  <a:cubicBezTo>
                    <a:pt x="34782" y="19967"/>
                    <a:pt x="34245" y="18971"/>
                    <a:pt x="33463" y="18520"/>
                  </a:cubicBezTo>
                  <a:lnTo>
                    <a:pt x="1760" y="222"/>
                  </a:lnTo>
                  <a:cubicBezTo>
                    <a:pt x="1501" y="72"/>
                    <a:pt x="1247" y="1"/>
                    <a:pt x="1020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1393375" y="3427725"/>
              <a:ext cx="875650" cy="533575"/>
            </a:xfrm>
            <a:custGeom>
              <a:avLst/>
              <a:gdLst/>
              <a:ahLst/>
              <a:cxnLst/>
              <a:rect l="l" t="t" r="r" b="b"/>
              <a:pathLst>
                <a:path w="35026" h="21343" extrusionOk="0">
                  <a:moveTo>
                    <a:pt x="1272" y="0"/>
                  </a:moveTo>
                  <a:cubicBezTo>
                    <a:pt x="801" y="0"/>
                    <a:pt x="403" y="247"/>
                    <a:pt x="246" y="698"/>
                  </a:cubicBezTo>
                  <a:cubicBezTo>
                    <a:pt x="1" y="1401"/>
                    <a:pt x="437" y="2337"/>
                    <a:pt x="1219" y="2789"/>
                  </a:cubicBezTo>
                  <a:lnTo>
                    <a:pt x="32922" y="21103"/>
                  </a:lnTo>
                  <a:cubicBezTo>
                    <a:pt x="33203" y="21265"/>
                    <a:pt x="33490" y="21342"/>
                    <a:pt x="33755" y="21342"/>
                  </a:cubicBezTo>
                  <a:cubicBezTo>
                    <a:pt x="34227" y="21342"/>
                    <a:pt x="34625" y="21095"/>
                    <a:pt x="34781" y="20642"/>
                  </a:cubicBezTo>
                  <a:cubicBezTo>
                    <a:pt x="35025" y="19935"/>
                    <a:pt x="34589" y="18998"/>
                    <a:pt x="33807" y="18547"/>
                  </a:cubicBezTo>
                  <a:lnTo>
                    <a:pt x="2104" y="240"/>
                  </a:lnTo>
                  <a:cubicBezTo>
                    <a:pt x="1823" y="78"/>
                    <a:pt x="1536" y="0"/>
                    <a:pt x="1272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1304525" y="3584050"/>
              <a:ext cx="881700" cy="528425"/>
            </a:xfrm>
            <a:custGeom>
              <a:avLst/>
              <a:gdLst/>
              <a:ahLst/>
              <a:cxnLst/>
              <a:rect l="l" t="t" r="r" b="b"/>
              <a:pathLst>
                <a:path w="35268" h="21137" extrusionOk="0">
                  <a:moveTo>
                    <a:pt x="1504" y="0"/>
                  </a:moveTo>
                  <a:cubicBezTo>
                    <a:pt x="1023" y="0"/>
                    <a:pt x="591" y="206"/>
                    <a:pt x="368" y="591"/>
                  </a:cubicBezTo>
                  <a:cubicBezTo>
                    <a:pt x="1" y="1225"/>
                    <a:pt x="338" y="2105"/>
                    <a:pt x="1119" y="2556"/>
                  </a:cubicBezTo>
                  <a:lnTo>
                    <a:pt x="32822" y="20876"/>
                  </a:lnTo>
                  <a:cubicBezTo>
                    <a:pt x="33127" y="21052"/>
                    <a:pt x="33454" y="21137"/>
                    <a:pt x="33762" y="21137"/>
                  </a:cubicBezTo>
                  <a:cubicBezTo>
                    <a:pt x="34244" y="21137"/>
                    <a:pt x="34678" y="20930"/>
                    <a:pt x="34902" y="20542"/>
                  </a:cubicBezTo>
                  <a:cubicBezTo>
                    <a:pt x="35268" y="19906"/>
                    <a:pt x="34932" y="19025"/>
                    <a:pt x="34150" y="18574"/>
                  </a:cubicBezTo>
                  <a:lnTo>
                    <a:pt x="2447" y="262"/>
                  </a:lnTo>
                  <a:cubicBezTo>
                    <a:pt x="2141" y="85"/>
                    <a:pt x="1812" y="0"/>
                    <a:pt x="1504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1198400" y="3727175"/>
              <a:ext cx="887800" cy="523525"/>
            </a:xfrm>
            <a:custGeom>
              <a:avLst/>
              <a:gdLst/>
              <a:ahLst/>
              <a:cxnLst/>
              <a:rect l="l" t="t" r="r" b="b"/>
              <a:pathLst>
                <a:path w="35512" h="20941" extrusionOk="0">
                  <a:moveTo>
                    <a:pt x="1711" y="0"/>
                  </a:moveTo>
                  <a:cubicBezTo>
                    <a:pt x="1225" y="0"/>
                    <a:pt x="768" y="168"/>
                    <a:pt x="488" y="490"/>
                  </a:cubicBezTo>
                  <a:cubicBezTo>
                    <a:pt x="0" y="1053"/>
                    <a:pt x="238" y="1877"/>
                    <a:pt x="1018" y="2328"/>
                  </a:cubicBezTo>
                  <a:lnTo>
                    <a:pt x="32721" y="20653"/>
                  </a:lnTo>
                  <a:cubicBezTo>
                    <a:pt x="33056" y="20846"/>
                    <a:pt x="33436" y="20940"/>
                    <a:pt x="33799" y="20940"/>
                  </a:cubicBezTo>
                  <a:cubicBezTo>
                    <a:pt x="34286" y="20940"/>
                    <a:pt x="34743" y="20772"/>
                    <a:pt x="35022" y="20448"/>
                  </a:cubicBezTo>
                  <a:cubicBezTo>
                    <a:pt x="35511" y="19881"/>
                    <a:pt x="35272" y="19059"/>
                    <a:pt x="34491" y="18608"/>
                  </a:cubicBezTo>
                  <a:lnTo>
                    <a:pt x="2789" y="288"/>
                  </a:lnTo>
                  <a:cubicBezTo>
                    <a:pt x="2454" y="94"/>
                    <a:pt x="2074" y="0"/>
                    <a:pt x="171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1062600" y="3872100"/>
              <a:ext cx="893900" cy="518825"/>
            </a:xfrm>
            <a:custGeom>
              <a:avLst/>
              <a:gdLst/>
              <a:ahLst/>
              <a:cxnLst/>
              <a:rect l="l" t="t" r="r" b="b"/>
              <a:pathLst>
                <a:path w="35756" h="20753" extrusionOk="0">
                  <a:moveTo>
                    <a:pt x="1891" y="0"/>
                  </a:moveTo>
                  <a:cubicBezTo>
                    <a:pt x="1405" y="0"/>
                    <a:pt x="936" y="133"/>
                    <a:pt x="612" y="394"/>
                  </a:cubicBezTo>
                  <a:cubicBezTo>
                    <a:pt x="1" y="887"/>
                    <a:pt x="139" y="1654"/>
                    <a:pt x="921" y="2105"/>
                  </a:cubicBezTo>
                  <a:lnTo>
                    <a:pt x="32623" y="20435"/>
                  </a:lnTo>
                  <a:cubicBezTo>
                    <a:pt x="32991" y="20647"/>
                    <a:pt x="33436" y="20752"/>
                    <a:pt x="33868" y="20752"/>
                  </a:cubicBezTo>
                  <a:cubicBezTo>
                    <a:pt x="34353" y="20752"/>
                    <a:pt x="34821" y="20620"/>
                    <a:pt x="35144" y="20358"/>
                  </a:cubicBezTo>
                  <a:cubicBezTo>
                    <a:pt x="35756" y="19864"/>
                    <a:pt x="35617" y="19097"/>
                    <a:pt x="34835" y="18646"/>
                  </a:cubicBezTo>
                  <a:lnTo>
                    <a:pt x="3135" y="317"/>
                  </a:lnTo>
                  <a:cubicBezTo>
                    <a:pt x="2767" y="105"/>
                    <a:pt x="2323" y="0"/>
                    <a:pt x="1891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916950" y="3981975"/>
              <a:ext cx="899950" cy="514450"/>
            </a:xfrm>
            <a:custGeom>
              <a:avLst/>
              <a:gdLst/>
              <a:ahLst/>
              <a:cxnLst/>
              <a:rect l="l" t="t" r="r" b="b"/>
              <a:pathLst>
                <a:path w="35998" h="20578" extrusionOk="0">
                  <a:moveTo>
                    <a:pt x="2025" y="1"/>
                  </a:moveTo>
                  <a:cubicBezTo>
                    <a:pt x="1550" y="1"/>
                    <a:pt x="1085" y="101"/>
                    <a:pt x="734" y="305"/>
                  </a:cubicBezTo>
                  <a:cubicBezTo>
                    <a:pt x="1" y="727"/>
                    <a:pt x="39" y="1437"/>
                    <a:pt x="821" y="1888"/>
                  </a:cubicBezTo>
                  <a:lnTo>
                    <a:pt x="32523" y="20224"/>
                  </a:lnTo>
                  <a:cubicBezTo>
                    <a:pt x="32930" y="20459"/>
                    <a:pt x="33458" y="20578"/>
                    <a:pt x="33975" y="20578"/>
                  </a:cubicBezTo>
                  <a:cubicBezTo>
                    <a:pt x="34449" y="20578"/>
                    <a:pt x="34914" y="20477"/>
                    <a:pt x="35264" y="20274"/>
                  </a:cubicBezTo>
                  <a:cubicBezTo>
                    <a:pt x="35998" y="19851"/>
                    <a:pt x="35958" y="19141"/>
                    <a:pt x="35176" y="18690"/>
                  </a:cubicBezTo>
                  <a:lnTo>
                    <a:pt x="3478" y="355"/>
                  </a:lnTo>
                  <a:cubicBezTo>
                    <a:pt x="3070" y="120"/>
                    <a:pt x="2542" y="1"/>
                    <a:pt x="2025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2264700" y="4467675"/>
              <a:ext cx="628225" cy="362750"/>
            </a:xfrm>
            <a:custGeom>
              <a:avLst/>
              <a:gdLst/>
              <a:ahLst/>
              <a:cxnLst/>
              <a:rect l="l" t="t" r="r" b="b"/>
              <a:pathLst>
                <a:path w="25129" h="14510" extrusionOk="0">
                  <a:moveTo>
                    <a:pt x="12565" y="0"/>
                  </a:moveTo>
                  <a:cubicBezTo>
                    <a:pt x="9233" y="0"/>
                    <a:pt x="6037" y="764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78"/>
                    <a:pt x="1324" y="11024"/>
                    <a:pt x="3681" y="12384"/>
                  </a:cubicBezTo>
                  <a:cubicBezTo>
                    <a:pt x="6037" y="13744"/>
                    <a:pt x="9233" y="14509"/>
                    <a:pt x="12565" y="14509"/>
                  </a:cubicBezTo>
                  <a:cubicBezTo>
                    <a:pt x="15898" y="14509"/>
                    <a:pt x="19092" y="13744"/>
                    <a:pt x="21450" y="12384"/>
                  </a:cubicBezTo>
                  <a:cubicBezTo>
                    <a:pt x="23806" y="11024"/>
                    <a:pt x="25129" y="9178"/>
                    <a:pt x="25129" y="7255"/>
                  </a:cubicBezTo>
                  <a:cubicBezTo>
                    <a:pt x="25129" y="5330"/>
                    <a:pt x="23806" y="3486"/>
                    <a:pt x="21450" y="2126"/>
                  </a:cubicBezTo>
                  <a:cubicBezTo>
                    <a:pt x="19092" y="764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2525000" y="3539225"/>
              <a:ext cx="154375" cy="89650"/>
            </a:xfrm>
            <a:custGeom>
              <a:avLst/>
              <a:gdLst/>
              <a:ahLst/>
              <a:cxnLst/>
              <a:rect l="l" t="t" r="r" b="b"/>
              <a:pathLst>
                <a:path w="6175" h="3586" extrusionOk="0">
                  <a:moveTo>
                    <a:pt x="2920" y="1"/>
                  </a:moveTo>
                  <a:cubicBezTo>
                    <a:pt x="1757" y="1"/>
                    <a:pt x="977" y="674"/>
                    <a:pt x="542" y="1564"/>
                  </a:cubicBezTo>
                  <a:cubicBezTo>
                    <a:pt x="1" y="2667"/>
                    <a:pt x="848" y="3586"/>
                    <a:pt x="848" y="3586"/>
                  </a:cubicBezTo>
                  <a:lnTo>
                    <a:pt x="6134" y="1960"/>
                  </a:lnTo>
                  <a:cubicBezTo>
                    <a:pt x="6174" y="917"/>
                    <a:pt x="5108" y="458"/>
                    <a:pt x="3825" y="124"/>
                  </a:cubicBezTo>
                  <a:cubicBezTo>
                    <a:pt x="3501" y="40"/>
                    <a:pt x="3199" y="1"/>
                    <a:pt x="2920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2404425" y="4594025"/>
              <a:ext cx="124575" cy="116675"/>
            </a:xfrm>
            <a:custGeom>
              <a:avLst/>
              <a:gdLst/>
              <a:ahLst/>
              <a:cxnLst/>
              <a:rect l="l" t="t" r="r" b="b"/>
              <a:pathLst>
                <a:path w="4983" h="4667" extrusionOk="0">
                  <a:moveTo>
                    <a:pt x="696" y="1"/>
                  </a:moveTo>
                  <a:cubicBezTo>
                    <a:pt x="631" y="1"/>
                    <a:pt x="572" y="13"/>
                    <a:pt x="521" y="41"/>
                  </a:cubicBezTo>
                  <a:cubicBezTo>
                    <a:pt x="112" y="259"/>
                    <a:pt x="0" y="792"/>
                    <a:pt x="237" y="1444"/>
                  </a:cubicBezTo>
                  <a:cubicBezTo>
                    <a:pt x="500" y="2163"/>
                    <a:pt x="1191" y="2620"/>
                    <a:pt x="1753" y="3031"/>
                  </a:cubicBezTo>
                  <a:cubicBezTo>
                    <a:pt x="2339" y="3457"/>
                    <a:pt x="2792" y="3935"/>
                    <a:pt x="3213" y="4395"/>
                  </a:cubicBezTo>
                  <a:cubicBezTo>
                    <a:pt x="3392" y="4589"/>
                    <a:pt x="3628" y="4667"/>
                    <a:pt x="3877" y="4667"/>
                  </a:cubicBezTo>
                  <a:cubicBezTo>
                    <a:pt x="4098" y="4667"/>
                    <a:pt x="4328" y="4606"/>
                    <a:pt x="4538" y="4513"/>
                  </a:cubicBezTo>
                  <a:cubicBezTo>
                    <a:pt x="4982" y="4318"/>
                    <a:pt x="4936" y="3655"/>
                    <a:pt x="4922" y="3232"/>
                  </a:cubicBezTo>
                  <a:cubicBezTo>
                    <a:pt x="4909" y="2837"/>
                    <a:pt x="4929" y="2395"/>
                    <a:pt x="4929" y="2395"/>
                  </a:cubicBezTo>
                  <a:cubicBezTo>
                    <a:pt x="4929" y="2395"/>
                    <a:pt x="3798" y="1111"/>
                    <a:pt x="3295" y="1111"/>
                  </a:cubicBezTo>
                  <a:cubicBezTo>
                    <a:pt x="3253" y="1111"/>
                    <a:pt x="3216" y="1120"/>
                    <a:pt x="3185" y="1138"/>
                  </a:cubicBezTo>
                  <a:cubicBezTo>
                    <a:pt x="3155" y="1156"/>
                    <a:pt x="3120" y="1164"/>
                    <a:pt x="3079" y="1164"/>
                  </a:cubicBezTo>
                  <a:cubicBezTo>
                    <a:pt x="2588" y="1164"/>
                    <a:pt x="1330" y="1"/>
                    <a:pt x="696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2485950" y="4109250"/>
              <a:ext cx="227125" cy="545225"/>
            </a:xfrm>
            <a:custGeom>
              <a:avLst/>
              <a:gdLst/>
              <a:ahLst/>
              <a:cxnLst/>
              <a:rect l="l" t="t" r="r" b="b"/>
              <a:pathLst>
                <a:path w="9085" h="21809" extrusionOk="0">
                  <a:moveTo>
                    <a:pt x="9085" y="0"/>
                  </a:moveTo>
                  <a:lnTo>
                    <a:pt x="3000" y="1673"/>
                  </a:lnTo>
                  <a:lnTo>
                    <a:pt x="1429" y="11530"/>
                  </a:lnTo>
                  <a:lnTo>
                    <a:pt x="1" y="20506"/>
                  </a:lnTo>
                  <a:cubicBezTo>
                    <a:pt x="387" y="21651"/>
                    <a:pt x="1087" y="21809"/>
                    <a:pt x="1445" y="21809"/>
                  </a:cubicBezTo>
                  <a:cubicBezTo>
                    <a:pt x="1581" y="21809"/>
                    <a:pt x="1668" y="21786"/>
                    <a:pt x="1668" y="21786"/>
                  </a:cubicBezTo>
                  <a:lnTo>
                    <a:pt x="4286" y="14083"/>
                  </a:lnTo>
                  <a:lnTo>
                    <a:pt x="9085" y="0"/>
                  </a:ln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2485950" y="4397500"/>
              <a:ext cx="107175" cy="256975"/>
            </a:xfrm>
            <a:custGeom>
              <a:avLst/>
              <a:gdLst/>
              <a:ahLst/>
              <a:cxnLst/>
              <a:rect l="l" t="t" r="r" b="b"/>
              <a:pathLst>
                <a:path w="4287" h="10279" extrusionOk="0">
                  <a:moveTo>
                    <a:pt x="1429" y="0"/>
                  </a:moveTo>
                  <a:lnTo>
                    <a:pt x="1" y="8976"/>
                  </a:lnTo>
                  <a:cubicBezTo>
                    <a:pt x="387" y="10121"/>
                    <a:pt x="1087" y="10279"/>
                    <a:pt x="1445" y="10279"/>
                  </a:cubicBezTo>
                  <a:cubicBezTo>
                    <a:pt x="1581" y="10279"/>
                    <a:pt x="1668" y="10256"/>
                    <a:pt x="1668" y="10256"/>
                  </a:cubicBezTo>
                  <a:lnTo>
                    <a:pt x="4286" y="2553"/>
                  </a:lnTo>
                  <a:lnTo>
                    <a:pt x="1429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2578600" y="4628150"/>
              <a:ext cx="134475" cy="133525"/>
            </a:xfrm>
            <a:custGeom>
              <a:avLst/>
              <a:gdLst/>
              <a:ahLst/>
              <a:cxnLst/>
              <a:rect l="l" t="t" r="r" b="b"/>
              <a:pathLst>
                <a:path w="5379" h="5341" extrusionOk="0">
                  <a:moveTo>
                    <a:pt x="3671" y="1"/>
                  </a:moveTo>
                  <a:lnTo>
                    <a:pt x="2132" y="669"/>
                  </a:lnTo>
                  <a:cubicBezTo>
                    <a:pt x="2296" y="1374"/>
                    <a:pt x="1791" y="3636"/>
                    <a:pt x="1177" y="3706"/>
                  </a:cubicBezTo>
                  <a:cubicBezTo>
                    <a:pt x="1102" y="3696"/>
                    <a:pt x="1031" y="3692"/>
                    <a:pt x="965" y="3692"/>
                  </a:cubicBezTo>
                  <a:cubicBezTo>
                    <a:pt x="244" y="3692"/>
                    <a:pt x="1" y="4241"/>
                    <a:pt x="167" y="4478"/>
                  </a:cubicBezTo>
                  <a:cubicBezTo>
                    <a:pt x="167" y="4478"/>
                    <a:pt x="734" y="4936"/>
                    <a:pt x="1177" y="5127"/>
                  </a:cubicBezTo>
                  <a:cubicBezTo>
                    <a:pt x="1508" y="5270"/>
                    <a:pt x="1779" y="5340"/>
                    <a:pt x="2041" y="5340"/>
                  </a:cubicBezTo>
                  <a:cubicBezTo>
                    <a:pt x="2127" y="5340"/>
                    <a:pt x="2213" y="5332"/>
                    <a:pt x="2299" y="5317"/>
                  </a:cubicBezTo>
                  <a:cubicBezTo>
                    <a:pt x="3140" y="5165"/>
                    <a:pt x="3325" y="4341"/>
                    <a:pt x="3601" y="3808"/>
                  </a:cubicBezTo>
                  <a:cubicBezTo>
                    <a:pt x="3791" y="3439"/>
                    <a:pt x="4196" y="2959"/>
                    <a:pt x="4471" y="2647"/>
                  </a:cubicBezTo>
                  <a:cubicBezTo>
                    <a:pt x="4630" y="2470"/>
                    <a:pt x="4802" y="2308"/>
                    <a:pt x="4946" y="2114"/>
                  </a:cubicBezTo>
                  <a:cubicBezTo>
                    <a:pt x="5213" y="1753"/>
                    <a:pt x="5379" y="1265"/>
                    <a:pt x="5011" y="899"/>
                  </a:cubicBezTo>
                  <a:cubicBezTo>
                    <a:pt x="4924" y="811"/>
                    <a:pt x="4817" y="747"/>
                    <a:pt x="4710" y="687"/>
                  </a:cubicBezTo>
                  <a:cubicBezTo>
                    <a:pt x="4406" y="518"/>
                    <a:pt x="4002" y="418"/>
                    <a:pt x="3671" y="1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2488800" y="4043325"/>
              <a:ext cx="236650" cy="605725"/>
            </a:xfrm>
            <a:custGeom>
              <a:avLst/>
              <a:gdLst/>
              <a:ahLst/>
              <a:cxnLst/>
              <a:rect l="l" t="t" r="r" b="b"/>
              <a:pathLst>
                <a:path w="9466" h="24229" extrusionOk="0">
                  <a:moveTo>
                    <a:pt x="9135" y="0"/>
                  </a:moveTo>
                  <a:cubicBezTo>
                    <a:pt x="9134" y="0"/>
                    <a:pt x="9134" y="4"/>
                    <a:pt x="9136" y="13"/>
                  </a:cubicBezTo>
                  <a:lnTo>
                    <a:pt x="846" y="2612"/>
                  </a:lnTo>
                  <a:cubicBezTo>
                    <a:pt x="582" y="5720"/>
                    <a:pt x="0" y="8981"/>
                    <a:pt x="57" y="13681"/>
                  </a:cubicBezTo>
                  <a:cubicBezTo>
                    <a:pt x="72" y="14968"/>
                    <a:pt x="1669" y="17260"/>
                    <a:pt x="2937" y="19245"/>
                  </a:cubicBezTo>
                  <a:cubicBezTo>
                    <a:pt x="4205" y="21230"/>
                    <a:pt x="5731" y="24189"/>
                    <a:pt x="5731" y="24189"/>
                  </a:cubicBezTo>
                  <a:cubicBezTo>
                    <a:pt x="5870" y="24217"/>
                    <a:pt x="5997" y="24229"/>
                    <a:pt x="6115" y="24229"/>
                  </a:cubicBezTo>
                  <a:cubicBezTo>
                    <a:pt x="7035" y="24229"/>
                    <a:pt x="7332" y="23474"/>
                    <a:pt x="7332" y="23474"/>
                  </a:cubicBezTo>
                  <a:cubicBezTo>
                    <a:pt x="7332" y="23474"/>
                    <a:pt x="6053" y="19440"/>
                    <a:pt x="5652" y="18014"/>
                  </a:cubicBezTo>
                  <a:cubicBezTo>
                    <a:pt x="4775" y="14894"/>
                    <a:pt x="3479" y="13944"/>
                    <a:pt x="3479" y="13944"/>
                  </a:cubicBezTo>
                  <a:cubicBezTo>
                    <a:pt x="3479" y="13944"/>
                    <a:pt x="3794" y="12674"/>
                    <a:pt x="4132" y="11102"/>
                  </a:cubicBezTo>
                  <a:cubicBezTo>
                    <a:pt x="4528" y="9255"/>
                    <a:pt x="5365" y="5698"/>
                    <a:pt x="5365" y="5698"/>
                  </a:cubicBezTo>
                  <a:cubicBezTo>
                    <a:pt x="5365" y="5698"/>
                    <a:pt x="8444" y="4504"/>
                    <a:pt x="8971" y="2637"/>
                  </a:cubicBezTo>
                  <a:cubicBezTo>
                    <a:pt x="9465" y="889"/>
                    <a:pt x="9152" y="0"/>
                    <a:pt x="913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2584400" y="4148675"/>
              <a:ext cx="103400" cy="206825"/>
            </a:xfrm>
            <a:custGeom>
              <a:avLst/>
              <a:gdLst/>
              <a:ahLst/>
              <a:cxnLst/>
              <a:rect l="l" t="t" r="r" b="b"/>
              <a:pathLst>
                <a:path w="4136" h="8273" extrusionOk="0">
                  <a:moveTo>
                    <a:pt x="4136" y="1"/>
                  </a:moveTo>
                  <a:cubicBezTo>
                    <a:pt x="3265" y="741"/>
                    <a:pt x="1544" y="1321"/>
                    <a:pt x="1544" y="1321"/>
                  </a:cubicBezTo>
                  <a:lnTo>
                    <a:pt x="1" y="8273"/>
                  </a:lnTo>
                  <a:cubicBezTo>
                    <a:pt x="1" y="8273"/>
                    <a:pt x="1636" y="2178"/>
                    <a:pt x="2259" y="1670"/>
                  </a:cubicBezTo>
                  <a:cubicBezTo>
                    <a:pt x="2995" y="1070"/>
                    <a:pt x="3825" y="607"/>
                    <a:pt x="4136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2537750" y="3557025"/>
              <a:ext cx="159625" cy="180225"/>
            </a:xfrm>
            <a:custGeom>
              <a:avLst/>
              <a:gdLst/>
              <a:ahLst/>
              <a:cxnLst/>
              <a:rect l="l" t="t" r="r" b="b"/>
              <a:pathLst>
                <a:path w="6385" h="7209" extrusionOk="0">
                  <a:moveTo>
                    <a:pt x="3166" y="0"/>
                  </a:moveTo>
                  <a:cubicBezTo>
                    <a:pt x="1739" y="0"/>
                    <a:pt x="703" y="1065"/>
                    <a:pt x="411" y="2494"/>
                  </a:cubicBezTo>
                  <a:cubicBezTo>
                    <a:pt x="244" y="3250"/>
                    <a:pt x="0" y="4859"/>
                    <a:pt x="470" y="6095"/>
                  </a:cubicBezTo>
                  <a:cubicBezTo>
                    <a:pt x="735" y="6795"/>
                    <a:pt x="1061" y="7072"/>
                    <a:pt x="1684" y="7193"/>
                  </a:cubicBezTo>
                  <a:cubicBezTo>
                    <a:pt x="1740" y="7203"/>
                    <a:pt x="1811" y="7209"/>
                    <a:pt x="1894" y="7209"/>
                  </a:cubicBezTo>
                  <a:cubicBezTo>
                    <a:pt x="2545" y="7209"/>
                    <a:pt x="3956" y="6890"/>
                    <a:pt x="4483" y="6332"/>
                  </a:cubicBezTo>
                  <a:cubicBezTo>
                    <a:pt x="4588" y="6220"/>
                    <a:pt x="4762" y="5671"/>
                    <a:pt x="4762" y="5671"/>
                  </a:cubicBezTo>
                  <a:cubicBezTo>
                    <a:pt x="5546" y="5188"/>
                    <a:pt x="6107" y="4374"/>
                    <a:pt x="6209" y="3387"/>
                  </a:cubicBezTo>
                  <a:cubicBezTo>
                    <a:pt x="6384" y="1701"/>
                    <a:pt x="5161" y="192"/>
                    <a:pt x="3476" y="17"/>
                  </a:cubicBezTo>
                  <a:cubicBezTo>
                    <a:pt x="3371" y="6"/>
                    <a:pt x="3267" y="0"/>
                    <a:pt x="3166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2567925" y="3708175"/>
              <a:ext cx="129600" cy="94975"/>
            </a:xfrm>
            <a:custGeom>
              <a:avLst/>
              <a:gdLst/>
              <a:ahLst/>
              <a:cxnLst/>
              <a:rect l="l" t="t" r="r" b="b"/>
              <a:pathLst>
                <a:path w="5184" h="3799" extrusionOk="0">
                  <a:moveTo>
                    <a:pt x="3421" y="1"/>
                  </a:moveTo>
                  <a:lnTo>
                    <a:pt x="994" y="1145"/>
                  </a:lnTo>
                  <a:cubicBezTo>
                    <a:pt x="994" y="1145"/>
                    <a:pt x="1077" y="1613"/>
                    <a:pt x="1136" y="1914"/>
                  </a:cubicBezTo>
                  <a:cubicBezTo>
                    <a:pt x="1194" y="2214"/>
                    <a:pt x="1171" y="2373"/>
                    <a:pt x="573" y="2741"/>
                  </a:cubicBezTo>
                  <a:cubicBezTo>
                    <a:pt x="1" y="3093"/>
                    <a:pt x="1342" y="3798"/>
                    <a:pt x="2320" y="3798"/>
                  </a:cubicBezTo>
                  <a:cubicBezTo>
                    <a:pt x="2368" y="3798"/>
                    <a:pt x="2415" y="3797"/>
                    <a:pt x="2461" y="3793"/>
                  </a:cubicBezTo>
                  <a:cubicBezTo>
                    <a:pt x="3441" y="3718"/>
                    <a:pt x="4547" y="3127"/>
                    <a:pt x="4850" y="2490"/>
                  </a:cubicBezTo>
                  <a:cubicBezTo>
                    <a:pt x="5183" y="1790"/>
                    <a:pt x="5160" y="968"/>
                    <a:pt x="4745" y="968"/>
                  </a:cubicBezTo>
                  <a:cubicBezTo>
                    <a:pt x="4740" y="968"/>
                    <a:pt x="4735" y="968"/>
                    <a:pt x="4730" y="968"/>
                  </a:cubicBezTo>
                  <a:cubicBezTo>
                    <a:pt x="4326" y="987"/>
                    <a:pt x="3989" y="1062"/>
                    <a:pt x="3780" y="1062"/>
                  </a:cubicBezTo>
                  <a:cubicBezTo>
                    <a:pt x="3667" y="1062"/>
                    <a:pt x="3591" y="1040"/>
                    <a:pt x="3563" y="975"/>
                  </a:cubicBezTo>
                  <a:cubicBezTo>
                    <a:pt x="3502" y="833"/>
                    <a:pt x="3421" y="1"/>
                    <a:pt x="3421" y="1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561175" y="3556975"/>
              <a:ext cx="141125" cy="175150"/>
            </a:xfrm>
            <a:custGeom>
              <a:avLst/>
              <a:gdLst/>
              <a:ahLst/>
              <a:cxnLst/>
              <a:rect l="l" t="t" r="r" b="b"/>
              <a:pathLst>
                <a:path w="5645" h="7006" extrusionOk="0">
                  <a:moveTo>
                    <a:pt x="2231" y="1"/>
                  </a:moveTo>
                  <a:cubicBezTo>
                    <a:pt x="1278" y="1"/>
                    <a:pt x="499" y="476"/>
                    <a:pt x="1" y="1217"/>
                  </a:cubicBezTo>
                  <a:cubicBezTo>
                    <a:pt x="1" y="1217"/>
                    <a:pt x="114" y="1444"/>
                    <a:pt x="288" y="1614"/>
                  </a:cubicBezTo>
                  <a:cubicBezTo>
                    <a:pt x="288" y="1614"/>
                    <a:pt x="149" y="2005"/>
                    <a:pt x="397" y="2283"/>
                  </a:cubicBezTo>
                  <a:cubicBezTo>
                    <a:pt x="575" y="2483"/>
                    <a:pt x="627" y="2765"/>
                    <a:pt x="587" y="3029"/>
                  </a:cubicBezTo>
                  <a:cubicBezTo>
                    <a:pt x="544" y="3317"/>
                    <a:pt x="510" y="3673"/>
                    <a:pt x="542" y="3987"/>
                  </a:cubicBezTo>
                  <a:cubicBezTo>
                    <a:pt x="585" y="4431"/>
                    <a:pt x="1003" y="4635"/>
                    <a:pt x="1003" y="4635"/>
                  </a:cubicBezTo>
                  <a:cubicBezTo>
                    <a:pt x="1003" y="4635"/>
                    <a:pt x="1063" y="3957"/>
                    <a:pt x="1232" y="3587"/>
                  </a:cubicBezTo>
                  <a:cubicBezTo>
                    <a:pt x="1318" y="3399"/>
                    <a:pt x="1530" y="3282"/>
                    <a:pt x="1747" y="3282"/>
                  </a:cubicBezTo>
                  <a:cubicBezTo>
                    <a:pt x="1953" y="3282"/>
                    <a:pt x="2164" y="3388"/>
                    <a:pt x="2276" y="3639"/>
                  </a:cubicBezTo>
                  <a:cubicBezTo>
                    <a:pt x="2508" y="4154"/>
                    <a:pt x="2433" y="4503"/>
                    <a:pt x="2216" y="4891"/>
                  </a:cubicBezTo>
                  <a:cubicBezTo>
                    <a:pt x="2028" y="5225"/>
                    <a:pt x="1843" y="5300"/>
                    <a:pt x="1714" y="5300"/>
                  </a:cubicBezTo>
                  <a:cubicBezTo>
                    <a:pt x="1611" y="5300"/>
                    <a:pt x="1544" y="5252"/>
                    <a:pt x="1544" y="5252"/>
                  </a:cubicBezTo>
                  <a:lnTo>
                    <a:pt x="1544" y="5252"/>
                  </a:lnTo>
                  <a:cubicBezTo>
                    <a:pt x="1414" y="5352"/>
                    <a:pt x="1793" y="6632"/>
                    <a:pt x="2112" y="6851"/>
                  </a:cubicBezTo>
                  <a:cubicBezTo>
                    <a:pt x="2276" y="6963"/>
                    <a:pt x="2452" y="7006"/>
                    <a:pt x="2629" y="7006"/>
                  </a:cubicBezTo>
                  <a:cubicBezTo>
                    <a:pt x="3070" y="7006"/>
                    <a:pt x="3513" y="6738"/>
                    <a:pt x="3757" y="6613"/>
                  </a:cubicBezTo>
                  <a:cubicBezTo>
                    <a:pt x="3962" y="6510"/>
                    <a:pt x="4413" y="5764"/>
                    <a:pt x="4413" y="5764"/>
                  </a:cubicBezTo>
                  <a:cubicBezTo>
                    <a:pt x="4965" y="4772"/>
                    <a:pt x="5208" y="4567"/>
                    <a:pt x="5422" y="3599"/>
                  </a:cubicBezTo>
                  <a:cubicBezTo>
                    <a:pt x="5645" y="2597"/>
                    <a:pt x="5556" y="1395"/>
                    <a:pt x="4689" y="1248"/>
                  </a:cubicBezTo>
                  <a:cubicBezTo>
                    <a:pt x="4178" y="553"/>
                    <a:pt x="3397" y="106"/>
                    <a:pt x="2539" y="17"/>
                  </a:cubicBezTo>
                  <a:cubicBezTo>
                    <a:pt x="2434" y="6"/>
                    <a:pt x="2332" y="1"/>
                    <a:pt x="2231" y="1"/>
                  </a:cubicBezTo>
                  <a:close/>
                </a:path>
              </a:pathLst>
            </a:custGeom>
            <a:solidFill>
              <a:srgbClr val="5433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507975" y="3728250"/>
              <a:ext cx="235725" cy="405175"/>
            </a:xfrm>
            <a:custGeom>
              <a:avLst/>
              <a:gdLst/>
              <a:ahLst/>
              <a:cxnLst/>
              <a:rect l="l" t="t" r="r" b="b"/>
              <a:pathLst>
                <a:path w="9429" h="16207" extrusionOk="0">
                  <a:moveTo>
                    <a:pt x="7513" y="1"/>
                  </a:moveTo>
                  <a:cubicBezTo>
                    <a:pt x="7502" y="1"/>
                    <a:pt x="7490" y="1"/>
                    <a:pt x="7478" y="1"/>
                  </a:cubicBezTo>
                  <a:cubicBezTo>
                    <a:pt x="6783" y="20"/>
                    <a:pt x="6060" y="247"/>
                    <a:pt x="6060" y="247"/>
                  </a:cubicBezTo>
                  <a:cubicBezTo>
                    <a:pt x="6234" y="678"/>
                    <a:pt x="6022" y="1017"/>
                    <a:pt x="4849" y="1385"/>
                  </a:cubicBezTo>
                  <a:cubicBezTo>
                    <a:pt x="4377" y="1533"/>
                    <a:pt x="4068" y="1578"/>
                    <a:pt x="3867" y="1578"/>
                  </a:cubicBezTo>
                  <a:cubicBezTo>
                    <a:pt x="3569" y="1578"/>
                    <a:pt x="3509" y="1480"/>
                    <a:pt x="3509" y="1480"/>
                  </a:cubicBezTo>
                  <a:cubicBezTo>
                    <a:pt x="3509" y="1480"/>
                    <a:pt x="1791" y="2263"/>
                    <a:pt x="1231" y="2654"/>
                  </a:cubicBezTo>
                  <a:cubicBezTo>
                    <a:pt x="526" y="3146"/>
                    <a:pt x="216" y="4569"/>
                    <a:pt x="120" y="6972"/>
                  </a:cubicBezTo>
                  <a:cubicBezTo>
                    <a:pt x="10" y="9752"/>
                    <a:pt x="0" y="14666"/>
                    <a:pt x="94" y="15377"/>
                  </a:cubicBezTo>
                  <a:cubicBezTo>
                    <a:pt x="94" y="15377"/>
                    <a:pt x="1188" y="16206"/>
                    <a:pt x="2701" y="16206"/>
                  </a:cubicBezTo>
                  <a:cubicBezTo>
                    <a:pt x="2810" y="16206"/>
                    <a:pt x="2921" y="16202"/>
                    <a:pt x="3034" y="16193"/>
                  </a:cubicBezTo>
                  <a:cubicBezTo>
                    <a:pt x="4717" y="16054"/>
                    <a:pt x="7794" y="14484"/>
                    <a:pt x="8483" y="13334"/>
                  </a:cubicBezTo>
                  <a:cubicBezTo>
                    <a:pt x="8549" y="11078"/>
                    <a:pt x="8558" y="9381"/>
                    <a:pt x="8611" y="8464"/>
                  </a:cubicBezTo>
                  <a:cubicBezTo>
                    <a:pt x="8812" y="5129"/>
                    <a:pt x="9428" y="4357"/>
                    <a:pt x="8989" y="2222"/>
                  </a:cubicBezTo>
                  <a:cubicBezTo>
                    <a:pt x="8634" y="490"/>
                    <a:pt x="8190" y="1"/>
                    <a:pt x="7513" y="1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2205100" y="3795050"/>
              <a:ext cx="381825" cy="345600"/>
            </a:xfrm>
            <a:custGeom>
              <a:avLst/>
              <a:gdLst/>
              <a:ahLst/>
              <a:cxnLst/>
              <a:rect l="l" t="t" r="r" b="b"/>
              <a:pathLst>
                <a:path w="15273" h="13824" extrusionOk="0">
                  <a:moveTo>
                    <a:pt x="14092" y="0"/>
                  </a:moveTo>
                  <a:cubicBezTo>
                    <a:pt x="14080" y="0"/>
                    <a:pt x="14069" y="0"/>
                    <a:pt x="14058" y="1"/>
                  </a:cubicBezTo>
                  <a:cubicBezTo>
                    <a:pt x="13447" y="19"/>
                    <a:pt x="12934" y="149"/>
                    <a:pt x="12449" y="1073"/>
                  </a:cubicBezTo>
                  <a:cubicBezTo>
                    <a:pt x="11965" y="1997"/>
                    <a:pt x="10984" y="4393"/>
                    <a:pt x="10053" y="5934"/>
                  </a:cubicBezTo>
                  <a:cubicBezTo>
                    <a:pt x="9595" y="6692"/>
                    <a:pt x="8302" y="8285"/>
                    <a:pt x="7011" y="9200"/>
                  </a:cubicBezTo>
                  <a:cubicBezTo>
                    <a:pt x="5915" y="9977"/>
                    <a:pt x="4668" y="10682"/>
                    <a:pt x="4177" y="10747"/>
                  </a:cubicBezTo>
                  <a:cubicBezTo>
                    <a:pt x="4041" y="10765"/>
                    <a:pt x="3929" y="10774"/>
                    <a:pt x="3824" y="10774"/>
                  </a:cubicBezTo>
                  <a:cubicBezTo>
                    <a:pt x="3581" y="10774"/>
                    <a:pt x="3385" y="10726"/>
                    <a:pt x="3053" y="10639"/>
                  </a:cubicBezTo>
                  <a:cubicBezTo>
                    <a:pt x="2515" y="10497"/>
                    <a:pt x="2147" y="10553"/>
                    <a:pt x="1759" y="10483"/>
                  </a:cubicBezTo>
                  <a:cubicBezTo>
                    <a:pt x="1583" y="10451"/>
                    <a:pt x="1489" y="10426"/>
                    <a:pt x="1431" y="10426"/>
                  </a:cubicBezTo>
                  <a:cubicBezTo>
                    <a:pt x="1362" y="10426"/>
                    <a:pt x="1344" y="10462"/>
                    <a:pt x="1297" y="10568"/>
                  </a:cubicBezTo>
                  <a:cubicBezTo>
                    <a:pt x="1211" y="10764"/>
                    <a:pt x="1489" y="11098"/>
                    <a:pt x="1846" y="11223"/>
                  </a:cubicBezTo>
                  <a:cubicBezTo>
                    <a:pt x="2222" y="11354"/>
                    <a:pt x="2485" y="11297"/>
                    <a:pt x="2553" y="11355"/>
                  </a:cubicBezTo>
                  <a:cubicBezTo>
                    <a:pt x="2622" y="11416"/>
                    <a:pt x="2312" y="11522"/>
                    <a:pt x="1863" y="11588"/>
                  </a:cubicBezTo>
                  <a:cubicBezTo>
                    <a:pt x="1716" y="11609"/>
                    <a:pt x="1581" y="11617"/>
                    <a:pt x="1456" y="11617"/>
                  </a:cubicBezTo>
                  <a:cubicBezTo>
                    <a:pt x="1054" y="11617"/>
                    <a:pt x="757" y="11533"/>
                    <a:pt x="510" y="11531"/>
                  </a:cubicBezTo>
                  <a:cubicBezTo>
                    <a:pt x="507" y="11531"/>
                    <a:pt x="504" y="11531"/>
                    <a:pt x="500" y="11531"/>
                  </a:cubicBezTo>
                  <a:cubicBezTo>
                    <a:pt x="149" y="11531"/>
                    <a:pt x="172" y="11814"/>
                    <a:pt x="293" y="11912"/>
                  </a:cubicBezTo>
                  <a:cubicBezTo>
                    <a:pt x="414" y="12012"/>
                    <a:pt x="607" y="12151"/>
                    <a:pt x="1115" y="12238"/>
                  </a:cubicBezTo>
                  <a:cubicBezTo>
                    <a:pt x="1515" y="12306"/>
                    <a:pt x="1975" y="12313"/>
                    <a:pt x="2152" y="12313"/>
                  </a:cubicBezTo>
                  <a:cubicBezTo>
                    <a:pt x="2200" y="12313"/>
                    <a:pt x="2227" y="12313"/>
                    <a:pt x="2227" y="12313"/>
                  </a:cubicBezTo>
                  <a:lnTo>
                    <a:pt x="2227" y="12313"/>
                  </a:lnTo>
                  <a:cubicBezTo>
                    <a:pt x="1947" y="12401"/>
                    <a:pt x="1654" y="12455"/>
                    <a:pt x="1360" y="12475"/>
                  </a:cubicBezTo>
                  <a:cubicBezTo>
                    <a:pt x="1179" y="12488"/>
                    <a:pt x="1033" y="12492"/>
                    <a:pt x="907" y="12492"/>
                  </a:cubicBezTo>
                  <a:cubicBezTo>
                    <a:pt x="758" y="12492"/>
                    <a:pt x="639" y="12487"/>
                    <a:pt x="529" y="12487"/>
                  </a:cubicBezTo>
                  <a:cubicBezTo>
                    <a:pt x="446" y="12487"/>
                    <a:pt x="368" y="12490"/>
                    <a:pt x="286" y="12500"/>
                  </a:cubicBezTo>
                  <a:cubicBezTo>
                    <a:pt x="0" y="12535"/>
                    <a:pt x="179" y="12979"/>
                    <a:pt x="495" y="13053"/>
                  </a:cubicBezTo>
                  <a:cubicBezTo>
                    <a:pt x="698" y="13100"/>
                    <a:pt x="975" y="13133"/>
                    <a:pt x="1271" y="13133"/>
                  </a:cubicBezTo>
                  <a:cubicBezTo>
                    <a:pt x="1344" y="13133"/>
                    <a:pt x="1418" y="13131"/>
                    <a:pt x="1492" y="13126"/>
                  </a:cubicBezTo>
                  <a:cubicBezTo>
                    <a:pt x="1868" y="13105"/>
                    <a:pt x="2488" y="13013"/>
                    <a:pt x="2488" y="13013"/>
                  </a:cubicBezTo>
                  <a:lnTo>
                    <a:pt x="2488" y="13013"/>
                  </a:lnTo>
                  <a:cubicBezTo>
                    <a:pt x="1923" y="13260"/>
                    <a:pt x="1447" y="13258"/>
                    <a:pt x="1163" y="13285"/>
                  </a:cubicBezTo>
                  <a:cubicBezTo>
                    <a:pt x="877" y="13312"/>
                    <a:pt x="757" y="13424"/>
                    <a:pt x="824" y="13583"/>
                  </a:cubicBezTo>
                  <a:cubicBezTo>
                    <a:pt x="877" y="13710"/>
                    <a:pt x="1099" y="13811"/>
                    <a:pt x="1721" y="13823"/>
                  </a:cubicBezTo>
                  <a:cubicBezTo>
                    <a:pt x="1732" y="13823"/>
                    <a:pt x="1744" y="13823"/>
                    <a:pt x="1756" y="13823"/>
                  </a:cubicBezTo>
                  <a:cubicBezTo>
                    <a:pt x="2375" y="13823"/>
                    <a:pt x="3192" y="13562"/>
                    <a:pt x="3830" y="13205"/>
                  </a:cubicBezTo>
                  <a:cubicBezTo>
                    <a:pt x="4478" y="12841"/>
                    <a:pt x="4707" y="12640"/>
                    <a:pt x="5064" y="12492"/>
                  </a:cubicBezTo>
                  <a:cubicBezTo>
                    <a:pt x="6376" y="11945"/>
                    <a:pt x="7413" y="11502"/>
                    <a:pt x="8570" y="10675"/>
                  </a:cubicBezTo>
                  <a:cubicBezTo>
                    <a:pt x="10225" y="9491"/>
                    <a:pt x="11258" y="8278"/>
                    <a:pt x="11834" y="7469"/>
                  </a:cubicBezTo>
                  <a:cubicBezTo>
                    <a:pt x="13026" y="5798"/>
                    <a:pt x="14220" y="3416"/>
                    <a:pt x="14752" y="2009"/>
                  </a:cubicBezTo>
                  <a:cubicBezTo>
                    <a:pt x="15273" y="624"/>
                    <a:pt x="14792" y="0"/>
                    <a:pt x="14092" y="0"/>
                  </a:cubicBezTo>
                  <a:close/>
                </a:path>
              </a:pathLst>
            </a:custGeom>
            <a:solidFill>
              <a:srgbClr val="FFA8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2472750" y="3790300"/>
              <a:ext cx="116600" cy="150525"/>
            </a:xfrm>
            <a:custGeom>
              <a:avLst/>
              <a:gdLst/>
              <a:ahLst/>
              <a:cxnLst/>
              <a:rect l="l" t="t" r="r" b="b"/>
              <a:pathLst>
                <a:path w="4664" h="6021" extrusionOk="0">
                  <a:moveTo>
                    <a:pt x="3177" y="1"/>
                  </a:moveTo>
                  <a:cubicBezTo>
                    <a:pt x="2733" y="1"/>
                    <a:pt x="2282" y="230"/>
                    <a:pt x="1858" y="842"/>
                  </a:cubicBezTo>
                  <a:cubicBezTo>
                    <a:pt x="1182" y="1820"/>
                    <a:pt x="251" y="3968"/>
                    <a:pt x="1" y="4518"/>
                  </a:cubicBezTo>
                  <a:cubicBezTo>
                    <a:pt x="1" y="4518"/>
                    <a:pt x="87" y="4974"/>
                    <a:pt x="1040" y="5492"/>
                  </a:cubicBezTo>
                  <a:cubicBezTo>
                    <a:pt x="1992" y="6012"/>
                    <a:pt x="2477" y="6020"/>
                    <a:pt x="2477" y="6020"/>
                  </a:cubicBezTo>
                  <a:cubicBezTo>
                    <a:pt x="2477" y="6020"/>
                    <a:pt x="3773" y="3554"/>
                    <a:pt x="4157" y="2552"/>
                  </a:cubicBezTo>
                  <a:cubicBezTo>
                    <a:pt x="4542" y="1549"/>
                    <a:pt x="4664" y="578"/>
                    <a:pt x="3952" y="211"/>
                  </a:cubicBezTo>
                  <a:cubicBezTo>
                    <a:pt x="3701" y="82"/>
                    <a:pt x="3440" y="1"/>
                    <a:pt x="3177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2470625" y="3894100"/>
              <a:ext cx="69650" cy="50100"/>
            </a:xfrm>
            <a:custGeom>
              <a:avLst/>
              <a:gdLst/>
              <a:ahLst/>
              <a:cxnLst/>
              <a:rect l="l" t="t" r="r" b="b"/>
              <a:pathLst>
                <a:path w="2786" h="2004" extrusionOk="0">
                  <a:moveTo>
                    <a:pt x="249" y="0"/>
                  </a:moveTo>
                  <a:lnTo>
                    <a:pt x="0" y="500"/>
                  </a:lnTo>
                  <a:cubicBezTo>
                    <a:pt x="0" y="500"/>
                    <a:pt x="101" y="904"/>
                    <a:pt x="1035" y="1460"/>
                  </a:cubicBezTo>
                  <a:cubicBezTo>
                    <a:pt x="1926" y="1991"/>
                    <a:pt x="2462" y="2003"/>
                    <a:pt x="2510" y="2003"/>
                  </a:cubicBezTo>
                  <a:cubicBezTo>
                    <a:pt x="2512" y="2003"/>
                    <a:pt x="2513" y="2003"/>
                    <a:pt x="2513" y="2003"/>
                  </a:cubicBezTo>
                  <a:lnTo>
                    <a:pt x="2786" y="1437"/>
                  </a:lnTo>
                  <a:cubicBezTo>
                    <a:pt x="2786" y="1437"/>
                    <a:pt x="2060" y="1349"/>
                    <a:pt x="1329" y="902"/>
                  </a:cubicBezTo>
                  <a:cubicBezTo>
                    <a:pt x="928" y="657"/>
                    <a:pt x="563" y="353"/>
                    <a:pt x="24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2563900" y="3768725"/>
              <a:ext cx="53400" cy="26200"/>
            </a:xfrm>
            <a:custGeom>
              <a:avLst/>
              <a:gdLst/>
              <a:ahLst/>
              <a:cxnLst/>
              <a:rect l="l" t="t" r="r" b="b"/>
              <a:pathLst>
                <a:path w="2136" h="1048" extrusionOk="0">
                  <a:moveTo>
                    <a:pt x="1050" y="1"/>
                  </a:moveTo>
                  <a:cubicBezTo>
                    <a:pt x="962" y="1"/>
                    <a:pt x="880" y="16"/>
                    <a:pt x="812" y="51"/>
                  </a:cubicBezTo>
                  <a:lnTo>
                    <a:pt x="0" y="471"/>
                  </a:lnTo>
                  <a:cubicBezTo>
                    <a:pt x="0" y="471"/>
                    <a:pt x="939" y="559"/>
                    <a:pt x="1140" y="1047"/>
                  </a:cubicBezTo>
                  <a:cubicBezTo>
                    <a:pt x="1140" y="1047"/>
                    <a:pt x="1977" y="970"/>
                    <a:pt x="2135" y="390"/>
                  </a:cubicBezTo>
                  <a:cubicBezTo>
                    <a:pt x="2135" y="390"/>
                    <a:pt x="1502" y="1"/>
                    <a:pt x="1050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2659450" y="3728950"/>
              <a:ext cx="44400" cy="32300"/>
            </a:xfrm>
            <a:custGeom>
              <a:avLst/>
              <a:gdLst/>
              <a:ahLst/>
              <a:cxnLst/>
              <a:rect l="l" t="t" r="r" b="b"/>
              <a:pathLst>
                <a:path w="1776" h="1292" extrusionOk="0">
                  <a:moveTo>
                    <a:pt x="681" y="0"/>
                  </a:moveTo>
                  <a:cubicBezTo>
                    <a:pt x="280" y="0"/>
                    <a:pt x="1" y="219"/>
                    <a:pt x="1" y="219"/>
                  </a:cubicBezTo>
                  <a:cubicBezTo>
                    <a:pt x="1" y="219"/>
                    <a:pt x="539" y="879"/>
                    <a:pt x="607" y="1291"/>
                  </a:cubicBezTo>
                  <a:lnTo>
                    <a:pt x="1775" y="1273"/>
                  </a:lnTo>
                  <a:cubicBezTo>
                    <a:pt x="1775" y="1273"/>
                    <a:pt x="1398" y="119"/>
                    <a:pt x="888" y="20"/>
                  </a:cubicBezTo>
                  <a:cubicBezTo>
                    <a:pt x="816" y="6"/>
                    <a:pt x="747" y="0"/>
                    <a:pt x="681" y="0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2556575" y="3755525"/>
              <a:ext cx="227300" cy="291775"/>
            </a:xfrm>
            <a:custGeom>
              <a:avLst/>
              <a:gdLst/>
              <a:ahLst/>
              <a:cxnLst/>
              <a:rect l="l" t="t" r="r" b="b"/>
              <a:pathLst>
                <a:path w="9092" h="11671" extrusionOk="0">
                  <a:moveTo>
                    <a:pt x="5278" y="0"/>
                  </a:moveTo>
                  <a:cubicBezTo>
                    <a:pt x="5116" y="0"/>
                    <a:pt x="4947" y="23"/>
                    <a:pt x="4771" y="71"/>
                  </a:cubicBezTo>
                  <a:cubicBezTo>
                    <a:pt x="3294" y="479"/>
                    <a:pt x="1500" y="1116"/>
                    <a:pt x="1112" y="2066"/>
                  </a:cubicBezTo>
                  <a:cubicBezTo>
                    <a:pt x="726" y="3017"/>
                    <a:pt x="1" y="9030"/>
                    <a:pt x="893" y="10208"/>
                  </a:cubicBezTo>
                  <a:cubicBezTo>
                    <a:pt x="1745" y="11333"/>
                    <a:pt x="2766" y="11671"/>
                    <a:pt x="3695" y="11671"/>
                  </a:cubicBezTo>
                  <a:cubicBezTo>
                    <a:pt x="3740" y="11671"/>
                    <a:pt x="3785" y="11670"/>
                    <a:pt x="3830" y="11668"/>
                  </a:cubicBezTo>
                  <a:cubicBezTo>
                    <a:pt x="4794" y="11637"/>
                    <a:pt x="7625" y="10439"/>
                    <a:pt x="8376" y="9064"/>
                  </a:cubicBezTo>
                  <a:cubicBezTo>
                    <a:pt x="9091" y="7759"/>
                    <a:pt x="8265" y="0"/>
                    <a:pt x="5278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2662850" y="3902850"/>
              <a:ext cx="100650" cy="111350"/>
            </a:xfrm>
            <a:custGeom>
              <a:avLst/>
              <a:gdLst/>
              <a:ahLst/>
              <a:cxnLst/>
              <a:rect l="l" t="t" r="r" b="b"/>
              <a:pathLst>
                <a:path w="4026" h="4454" extrusionOk="0">
                  <a:moveTo>
                    <a:pt x="3508" y="0"/>
                  </a:moveTo>
                  <a:cubicBezTo>
                    <a:pt x="2883" y="0"/>
                    <a:pt x="297" y="1260"/>
                    <a:pt x="0" y="1824"/>
                  </a:cubicBezTo>
                  <a:cubicBezTo>
                    <a:pt x="0" y="1824"/>
                    <a:pt x="191" y="3864"/>
                    <a:pt x="234" y="4345"/>
                  </a:cubicBezTo>
                  <a:cubicBezTo>
                    <a:pt x="241" y="4420"/>
                    <a:pt x="315" y="4454"/>
                    <a:pt x="437" y="4454"/>
                  </a:cubicBezTo>
                  <a:cubicBezTo>
                    <a:pt x="1098" y="4454"/>
                    <a:pt x="3169" y="3465"/>
                    <a:pt x="3654" y="2731"/>
                  </a:cubicBezTo>
                  <a:cubicBezTo>
                    <a:pt x="4025" y="2170"/>
                    <a:pt x="3746" y="429"/>
                    <a:pt x="3641" y="58"/>
                  </a:cubicBezTo>
                  <a:cubicBezTo>
                    <a:pt x="3630" y="18"/>
                    <a:pt x="3583" y="0"/>
                    <a:pt x="3508" y="0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2556575" y="3801025"/>
              <a:ext cx="93650" cy="243025"/>
            </a:xfrm>
            <a:custGeom>
              <a:avLst/>
              <a:gdLst/>
              <a:ahLst/>
              <a:cxnLst/>
              <a:rect l="l" t="t" r="r" b="b"/>
              <a:pathLst>
                <a:path w="3746" h="9721" extrusionOk="0">
                  <a:moveTo>
                    <a:pt x="1488" y="1"/>
                  </a:moveTo>
                  <a:cubicBezTo>
                    <a:pt x="1392" y="1"/>
                    <a:pt x="1300" y="20"/>
                    <a:pt x="1214" y="54"/>
                  </a:cubicBezTo>
                  <a:cubicBezTo>
                    <a:pt x="1174" y="116"/>
                    <a:pt x="1140" y="179"/>
                    <a:pt x="1112" y="246"/>
                  </a:cubicBezTo>
                  <a:cubicBezTo>
                    <a:pt x="726" y="1195"/>
                    <a:pt x="1" y="7210"/>
                    <a:pt x="893" y="8388"/>
                  </a:cubicBezTo>
                  <a:cubicBezTo>
                    <a:pt x="1449" y="9121"/>
                    <a:pt x="2076" y="9519"/>
                    <a:pt x="2704" y="9708"/>
                  </a:cubicBezTo>
                  <a:cubicBezTo>
                    <a:pt x="2760" y="9717"/>
                    <a:pt x="2814" y="9721"/>
                    <a:pt x="2865" y="9721"/>
                  </a:cubicBezTo>
                  <a:cubicBezTo>
                    <a:pt x="3454" y="9721"/>
                    <a:pt x="3746" y="9170"/>
                    <a:pt x="3715" y="8388"/>
                  </a:cubicBezTo>
                  <a:cubicBezTo>
                    <a:pt x="3682" y="7499"/>
                    <a:pt x="3304" y="4194"/>
                    <a:pt x="2905" y="2199"/>
                  </a:cubicBezTo>
                  <a:cubicBezTo>
                    <a:pt x="2570" y="525"/>
                    <a:pt x="1985" y="1"/>
                    <a:pt x="1488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2629175" y="3841375"/>
              <a:ext cx="121650" cy="48250"/>
            </a:xfrm>
            <a:custGeom>
              <a:avLst/>
              <a:gdLst/>
              <a:ahLst/>
              <a:cxnLst/>
              <a:rect l="l" t="t" r="r" b="b"/>
              <a:pathLst>
                <a:path w="4866" h="1930" extrusionOk="0">
                  <a:moveTo>
                    <a:pt x="4866" y="1"/>
                  </a:moveTo>
                  <a:lnTo>
                    <a:pt x="4866" y="1"/>
                  </a:lnTo>
                  <a:cubicBezTo>
                    <a:pt x="4490" y="507"/>
                    <a:pt x="3204" y="1103"/>
                    <a:pt x="1800" y="1406"/>
                  </a:cubicBezTo>
                  <a:cubicBezTo>
                    <a:pt x="1561" y="1457"/>
                    <a:pt x="1352" y="1480"/>
                    <a:pt x="1171" y="1480"/>
                  </a:cubicBezTo>
                  <a:cubicBezTo>
                    <a:pt x="286" y="1480"/>
                    <a:pt x="39" y="943"/>
                    <a:pt x="1" y="585"/>
                  </a:cubicBezTo>
                  <a:lnTo>
                    <a:pt x="1" y="585"/>
                  </a:lnTo>
                  <a:cubicBezTo>
                    <a:pt x="69" y="1534"/>
                    <a:pt x="526" y="1929"/>
                    <a:pt x="1275" y="1929"/>
                  </a:cubicBezTo>
                  <a:cubicBezTo>
                    <a:pt x="1726" y="1929"/>
                    <a:pt x="2284" y="1785"/>
                    <a:pt x="2928" y="1533"/>
                  </a:cubicBezTo>
                  <a:cubicBezTo>
                    <a:pt x="4639" y="861"/>
                    <a:pt x="4866" y="1"/>
                    <a:pt x="4866" y="1"/>
                  </a:cubicBezTo>
                  <a:close/>
                </a:path>
              </a:pathLst>
            </a:custGeom>
            <a:solidFill>
              <a:srgbClr val="5D7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3593475" y="4200975"/>
              <a:ext cx="628275" cy="362750"/>
            </a:xfrm>
            <a:custGeom>
              <a:avLst/>
              <a:gdLst/>
              <a:ahLst/>
              <a:cxnLst/>
              <a:rect l="l" t="t" r="r" b="b"/>
              <a:pathLst>
                <a:path w="25131" h="14510" extrusionOk="0">
                  <a:moveTo>
                    <a:pt x="12565" y="0"/>
                  </a:moveTo>
                  <a:cubicBezTo>
                    <a:pt x="9233" y="0"/>
                    <a:pt x="6037" y="766"/>
                    <a:pt x="3681" y="2126"/>
                  </a:cubicBezTo>
                  <a:cubicBezTo>
                    <a:pt x="1324" y="3486"/>
                    <a:pt x="0" y="5330"/>
                    <a:pt x="0" y="7255"/>
                  </a:cubicBezTo>
                  <a:cubicBezTo>
                    <a:pt x="0" y="9180"/>
                    <a:pt x="1324" y="11024"/>
                    <a:pt x="3681" y="12384"/>
                  </a:cubicBezTo>
                  <a:cubicBezTo>
                    <a:pt x="6037" y="13744"/>
                    <a:pt x="9233" y="14510"/>
                    <a:pt x="12565" y="14510"/>
                  </a:cubicBezTo>
                  <a:cubicBezTo>
                    <a:pt x="15898" y="14510"/>
                    <a:pt x="19094" y="13744"/>
                    <a:pt x="21450" y="12384"/>
                  </a:cubicBezTo>
                  <a:cubicBezTo>
                    <a:pt x="23806" y="11024"/>
                    <a:pt x="25131" y="9180"/>
                    <a:pt x="25131" y="7255"/>
                  </a:cubicBezTo>
                  <a:cubicBezTo>
                    <a:pt x="25131" y="5330"/>
                    <a:pt x="23806" y="3486"/>
                    <a:pt x="21450" y="2126"/>
                  </a:cubicBezTo>
                  <a:cubicBezTo>
                    <a:pt x="19094" y="766"/>
                    <a:pt x="15898" y="0"/>
                    <a:pt x="12565" y="0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3850475" y="3803125"/>
              <a:ext cx="372150" cy="307475"/>
            </a:xfrm>
            <a:custGeom>
              <a:avLst/>
              <a:gdLst/>
              <a:ahLst/>
              <a:cxnLst/>
              <a:rect l="l" t="t" r="r" b="b"/>
              <a:pathLst>
                <a:path w="14886" h="12299" extrusionOk="0">
                  <a:moveTo>
                    <a:pt x="1298" y="0"/>
                  </a:moveTo>
                  <a:cubicBezTo>
                    <a:pt x="1262" y="0"/>
                    <a:pt x="1226" y="1"/>
                    <a:pt x="1189" y="2"/>
                  </a:cubicBezTo>
                  <a:cubicBezTo>
                    <a:pt x="470" y="20"/>
                    <a:pt x="1" y="670"/>
                    <a:pt x="611" y="2047"/>
                  </a:cubicBezTo>
                  <a:cubicBezTo>
                    <a:pt x="1221" y="3422"/>
                    <a:pt x="2383" y="5522"/>
                    <a:pt x="3667" y="7123"/>
                  </a:cubicBezTo>
                  <a:cubicBezTo>
                    <a:pt x="4288" y="7898"/>
                    <a:pt x="6316" y="9928"/>
                    <a:pt x="9665" y="11153"/>
                  </a:cubicBezTo>
                  <a:cubicBezTo>
                    <a:pt x="10029" y="11286"/>
                    <a:pt x="10435" y="11467"/>
                    <a:pt x="11102" y="11794"/>
                  </a:cubicBezTo>
                  <a:cubicBezTo>
                    <a:pt x="11709" y="12092"/>
                    <a:pt x="12467" y="12299"/>
                    <a:pt x="13067" y="12299"/>
                  </a:cubicBezTo>
                  <a:cubicBezTo>
                    <a:pt x="13127" y="12299"/>
                    <a:pt x="13185" y="12296"/>
                    <a:pt x="13242" y="12292"/>
                  </a:cubicBezTo>
                  <a:cubicBezTo>
                    <a:pt x="13862" y="12245"/>
                    <a:pt x="14079" y="12132"/>
                    <a:pt x="14124" y="12001"/>
                  </a:cubicBezTo>
                  <a:cubicBezTo>
                    <a:pt x="14181" y="11839"/>
                    <a:pt x="14056" y="11736"/>
                    <a:pt x="13768" y="11724"/>
                  </a:cubicBezTo>
                  <a:cubicBezTo>
                    <a:pt x="13482" y="11712"/>
                    <a:pt x="13008" y="11741"/>
                    <a:pt x="12430" y="11529"/>
                  </a:cubicBezTo>
                  <a:lnTo>
                    <a:pt x="12430" y="11529"/>
                  </a:lnTo>
                  <a:cubicBezTo>
                    <a:pt x="12430" y="11529"/>
                    <a:pt x="13053" y="11584"/>
                    <a:pt x="13431" y="11584"/>
                  </a:cubicBezTo>
                  <a:cubicBezTo>
                    <a:pt x="13436" y="11584"/>
                    <a:pt x="13441" y="11584"/>
                    <a:pt x="13447" y="11584"/>
                  </a:cubicBezTo>
                  <a:cubicBezTo>
                    <a:pt x="13817" y="11584"/>
                    <a:pt x="14176" y="11528"/>
                    <a:pt x="14423" y="11455"/>
                  </a:cubicBezTo>
                  <a:cubicBezTo>
                    <a:pt x="14734" y="11365"/>
                    <a:pt x="14886" y="10909"/>
                    <a:pt x="14599" y="10890"/>
                  </a:cubicBezTo>
                  <a:cubicBezTo>
                    <a:pt x="14562" y="10888"/>
                    <a:pt x="14526" y="10887"/>
                    <a:pt x="14491" y="10887"/>
                  </a:cubicBezTo>
                  <a:cubicBezTo>
                    <a:pt x="14265" y="10887"/>
                    <a:pt x="14045" y="10928"/>
                    <a:pt x="13626" y="10928"/>
                  </a:cubicBezTo>
                  <a:cubicBezTo>
                    <a:pt x="13594" y="10928"/>
                    <a:pt x="13561" y="10928"/>
                    <a:pt x="13526" y="10927"/>
                  </a:cubicBezTo>
                  <a:cubicBezTo>
                    <a:pt x="13230" y="10924"/>
                    <a:pt x="12934" y="10885"/>
                    <a:pt x="12649" y="10814"/>
                  </a:cubicBezTo>
                  <a:cubicBezTo>
                    <a:pt x="12649" y="10814"/>
                    <a:pt x="13254" y="10790"/>
                    <a:pt x="13756" y="10677"/>
                  </a:cubicBezTo>
                  <a:cubicBezTo>
                    <a:pt x="14258" y="10561"/>
                    <a:pt x="14443" y="10411"/>
                    <a:pt x="14558" y="10304"/>
                  </a:cubicBezTo>
                  <a:cubicBezTo>
                    <a:pt x="14669" y="10203"/>
                    <a:pt x="14680" y="9935"/>
                    <a:pt x="14363" y="9935"/>
                  </a:cubicBezTo>
                  <a:cubicBezTo>
                    <a:pt x="14349" y="9935"/>
                    <a:pt x="14334" y="9935"/>
                    <a:pt x="14319" y="9936"/>
                  </a:cubicBezTo>
                  <a:cubicBezTo>
                    <a:pt x="14040" y="9954"/>
                    <a:pt x="13704" y="10081"/>
                    <a:pt x="13216" y="10081"/>
                  </a:cubicBezTo>
                  <a:cubicBezTo>
                    <a:pt x="13139" y="10081"/>
                    <a:pt x="13058" y="10077"/>
                    <a:pt x="12973" y="10070"/>
                  </a:cubicBezTo>
                  <a:cubicBezTo>
                    <a:pt x="12518" y="10030"/>
                    <a:pt x="12204" y="9940"/>
                    <a:pt x="12269" y="9878"/>
                  </a:cubicBezTo>
                  <a:cubicBezTo>
                    <a:pt x="12336" y="9814"/>
                    <a:pt x="12600" y="9856"/>
                    <a:pt x="12968" y="9704"/>
                  </a:cubicBezTo>
                  <a:cubicBezTo>
                    <a:pt x="13319" y="9560"/>
                    <a:pt x="13576" y="9210"/>
                    <a:pt x="13479" y="9019"/>
                  </a:cubicBezTo>
                  <a:cubicBezTo>
                    <a:pt x="13429" y="8920"/>
                    <a:pt x="13409" y="8883"/>
                    <a:pt x="13348" y="8883"/>
                  </a:cubicBezTo>
                  <a:cubicBezTo>
                    <a:pt x="13291" y="8883"/>
                    <a:pt x="13199" y="8915"/>
                    <a:pt x="13015" y="8959"/>
                  </a:cubicBezTo>
                  <a:cubicBezTo>
                    <a:pt x="12632" y="9051"/>
                    <a:pt x="12263" y="9014"/>
                    <a:pt x="11733" y="9188"/>
                  </a:cubicBezTo>
                  <a:cubicBezTo>
                    <a:pt x="11469" y="9274"/>
                    <a:pt x="11207" y="9319"/>
                    <a:pt x="10950" y="9319"/>
                  </a:cubicBezTo>
                  <a:cubicBezTo>
                    <a:pt x="10754" y="9319"/>
                    <a:pt x="10560" y="9293"/>
                    <a:pt x="10370" y="9238"/>
                  </a:cubicBezTo>
                  <a:cubicBezTo>
                    <a:pt x="7499" y="8403"/>
                    <a:pt x="6022" y="6431"/>
                    <a:pt x="5523" y="5699"/>
                  </a:cubicBezTo>
                  <a:cubicBezTo>
                    <a:pt x="4507" y="4212"/>
                    <a:pt x="3393" y="1877"/>
                    <a:pt x="2856" y="981"/>
                  </a:cubicBezTo>
                  <a:cubicBezTo>
                    <a:pt x="2352" y="141"/>
                    <a:pt x="1863" y="0"/>
                    <a:pt x="1298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3851200" y="3797875"/>
              <a:ext cx="147675" cy="184950"/>
            </a:xfrm>
            <a:custGeom>
              <a:avLst/>
              <a:gdLst/>
              <a:ahLst/>
              <a:cxnLst/>
              <a:rect l="l" t="t" r="r" b="b"/>
              <a:pathLst>
                <a:path w="5907" h="7398" extrusionOk="0">
                  <a:moveTo>
                    <a:pt x="1586" y="1"/>
                  </a:moveTo>
                  <a:cubicBezTo>
                    <a:pt x="1446" y="1"/>
                    <a:pt x="1308" y="31"/>
                    <a:pt x="1175" y="93"/>
                  </a:cubicBezTo>
                  <a:cubicBezTo>
                    <a:pt x="0" y="641"/>
                    <a:pt x="483" y="1801"/>
                    <a:pt x="1345" y="3589"/>
                  </a:cubicBezTo>
                  <a:cubicBezTo>
                    <a:pt x="2209" y="5376"/>
                    <a:pt x="3623" y="7398"/>
                    <a:pt x="3623" y="7398"/>
                  </a:cubicBezTo>
                  <a:cubicBezTo>
                    <a:pt x="4993" y="7329"/>
                    <a:pt x="5906" y="6041"/>
                    <a:pt x="5906" y="6041"/>
                  </a:cubicBezTo>
                  <a:cubicBezTo>
                    <a:pt x="5906" y="6041"/>
                    <a:pt x="5663" y="5458"/>
                    <a:pt x="5195" y="4785"/>
                  </a:cubicBezTo>
                  <a:cubicBezTo>
                    <a:pt x="4725" y="4111"/>
                    <a:pt x="3731" y="2080"/>
                    <a:pt x="3155" y="1171"/>
                  </a:cubicBezTo>
                  <a:cubicBezTo>
                    <a:pt x="2695" y="450"/>
                    <a:pt x="2127" y="1"/>
                    <a:pt x="1586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3932675" y="3934475"/>
              <a:ext cx="83875" cy="73325"/>
            </a:xfrm>
            <a:custGeom>
              <a:avLst/>
              <a:gdLst/>
              <a:ahLst/>
              <a:cxnLst/>
              <a:rect l="l" t="t" r="r" b="b"/>
              <a:pathLst>
                <a:path w="3355" h="2933" extrusionOk="0">
                  <a:moveTo>
                    <a:pt x="2366" y="0"/>
                  </a:moveTo>
                  <a:cubicBezTo>
                    <a:pt x="2362" y="0"/>
                    <a:pt x="2360" y="1"/>
                    <a:pt x="2360" y="1"/>
                  </a:cubicBezTo>
                  <a:lnTo>
                    <a:pt x="2485" y="235"/>
                  </a:lnTo>
                  <a:cubicBezTo>
                    <a:pt x="2485" y="235"/>
                    <a:pt x="2200" y="826"/>
                    <a:pt x="1553" y="1222"/>
                  </a:cubicBezTo>
                  <a:cubicBezTo>
                    <a:pt x="758" y="1708"/>
                    <a:pt x="237" y="1742"/>
                    <a:pt x="237" y="1742"/>
                  </a:cubicBezTo>
                  <a:lnTo>
                    <a:pt x="66" y="1495"/>
                  </a:lnTo>
                  <a:lnTo>
                    <a:pt x="66" y="1495"/>
                  </a:lnTo>
                  <a:cubicBezTo>
                    <a:pt x="1" y="1909"/>
                    <a:pt x="726" y="2606"/>
                    <a:pt x="1018" y="2848"/>
                  </a:cubicBezTo>
                  <a:cubicBezTo>
                    <a:pt x="1089" y="2906"/>
                    <a:pt x="1191" y="2933"/>
                    <a:pt x="1313" y="2933"/>
                  </a:cubicBezTo>
                  <a:cubicBezTo>
                    <a:pt x="1913" y="2933"/>
                    <a:pt x="3008" y="2290"/>
                    <a:pt x="3296" y="1536"/>
                  </a:cubicBezTo>
                  <a:cubicBezTo>
                    <a:pt x="3354" y="1383"/>
                    <a:pt x="3211" y="1010"/>
                    <a:pt x="2853" y="489"/>
                  </a:cubicBezTo>
                  <a:cubicBezTo>
                    <a:pt x="2536" y="28"/>
                    <a:pt x="2395" y="0"/>
                    <a:pt x="2366" y="0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3652275" y="4110575"/>
              <a:ext cx="517950" cy="269325"/>
            </a:xfrm>
            <a:custGeom>
              <a:avLst/>
              <a:gdLst/>
              <a:ahLst/>
              <a:cxnLst/>
              <a:rect l="l" t="t" r="r" b="b"/>
              <a:pathLst>
                <a:path w="20718" h="10773" extrusionOk="0">
                  <a:moveTo>
                    <a:pt x="11829" y="0"/>
                  </a:moveTo>
                  <a:cubicBezTo>
                    <a:pt x="11493" y="0"/>
                    <a:pt x="11295" y="4"/>
                    <a:pt x="11295" y="4"/>
                  </a:cubicBezTo>
                  <a:lnTo>
                    <a:pt x="2631" y="2903"/>
                  </a:lnTo>
                  <a:cubicBezTo>
                    <a:pt x="2631" y="2903"/>
                    <a:pt x="1827" y="4821"/>
                    <a:pt x="1104" y="6686"/>
                  </a:cubicBezTo>
                  <a:cubicBezTo>
                    <a:pt x="445" y="8383"/>
                    <a:pt x="1" y="9765"/>
                    <a:pt x="509" y="10772"/>
                  </a:cubicBezTo>
                  <a:lnTo>
                    <a:pt x="5530" y="9623"/>
                  </a:lnTo>
                  <a:lnTo>
                    <a:pt x="8955" y="5287"/>
                  </a:lnTo>
                  <a:lnTo>
                    <a:pt x="9468" y="5040"/>
                  </a:lnTo>
                  <a:lnTo>
                    <a:pt x="14360" y="4776"/>
                  </a:lnTo>
                  <a:cubicBezTo>
                    <a:pt x="15157" y="4697"/>
                    <a:pt x="20717" y="2759"/>
                    <a:pt x="20089" y="1468"/>
                  </a:cubicBezTo>
                  <a:cubicBezTo>
                    <a:pt x="19426" y="107"/>
                    <a:pt x="13632" y="0"/>
                    <a:pt x="11829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3855825" y="4366350"/>
              <a:ext cx="77425" cy="168100"/>
            </a:xfrm>
            <a:custGeom>
              <a:avLst/>
              <a:gdLst/>
              <a:ahLst/>
              <a:cxnLst/>
              <a:rect l="l" t="t" r="r" b="b"/>
              <a:pathLst>
                <a:path w="3097" h="6724" extrusionOk="0">
                  <a:moveTo>
                    <a:pt x="1620" y="0"/>
                  </a:moveTo>
                  <a:cubicBezTo>
                    <a:pt x="1521" y="119"/>
                    <a:pt x="1354" y="266"/>
                    <a:pt x="1209" y="409"/>
                  </a:cubicBezTo>
                  <a:cubicBezTo>
                    <a:pt x="1063" y="555"/>
                    <a:pt x="895" y="683"/>
                    <a:pt x="736" y="815"/>
                  </a:cubicBezTo>
                  <a:cubicBezTo>
                    <a:pt x="420" y="1078"/>
                    <a:pt x="116" y="1372"/>
                    <a:pt x="51" y="1796"/>
                  </a:cubicBezTo>
                  <a:cubicBezTo>
                    <a:pt x="1" y="2115"/>
                    <a:pt x="148" y="2426"/>
                    <a:pt x="221" y="2740"/>
                  </a:cubicBezTo>
                  <a:cubicBezTo>
                    <a:pt x="360" y="3338"/>
                    <a:pt x="226" y="3961"/>
                    <a:pt x="200" y="4573"/>
                  </a:cubicBezTo>
                  <a:cubicBezTo>
                    <a:pt x="174" y="5118"/>
                    <a:pt x="467" y="5602"/>
                    <a:pt x="844" y="5988"/>
                  </a:cubicBezTo>
                  <a:cubicBezTo>
                    <a:pt x="1043" y="6192"/>
                    <a:pt x="1270" y="6362"/>
                    <a:pt x="1499" y="6531"/>
                  </a:cubicBezTo>
                  <a:cubicBezTo>
                    <a:pt x="1636" y="6634"/>
                    <a:pt x="1849" y="6723"/>
                    <a:pt x="2044" y="6723"/>
                  </a:cubicBezTo>
                  <a:cubicBezTo>
                    <a:pt x="2192" y="6723"/>
                    <a:pt x="2330" y="6672"/>
                    <a:pt x="2418" y="6538"/>
                  </a:cubicBezTo>
                  <a:cubicBezTo>
                    <a:pt x="2483" y="6438"/>
                    <a:pt x="2485" y="6311"/>
                    <a:pt x="2485" y="6192"/>
                  </a:cubicBezTo>
                  <a:cubicBezTo>
                    <a:pt x="2482" y="5405"/>
                    <a:pt x="2433" y="4616"/>
                    <a:pt x="2480" y="3830"/>
                  </a:cubicBezTo>
                  <a:cubicBezTo>
                    <a:pt x="2534" y="2944"/>
                    <a:pt x="2565" y="2094"/>
                    <a:pt x="3097" y="1104"/>
                  </a:cubicBezTo>
                  <a:lnTo>
                    <a:pt x="1620" y="0"/>
                  </a:ln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895050" y="4140250"/>
              <a:ext cx="277825" cy="257200"/>
            </a:xfrm>
            <a:custGeom>
              <a:avLst/>
              <a:gdLst/>
              <a:ahLst/>
              <a:cxnLst/>
              <a:rect l="l" t="t" r="r" b="b"/>
              <a:pathLst>
                <a:path w="11113" h="10288" extrusionOk="0">
                  <a:moveTo>
                    <a:pt x="9247" y="1"/>
                  </a:moveTo>
                  <a:cubicBezTo>
                    <a:pt x="7721" y="1"/>
                    <a:pt x="5983" y="972"/>
                    <a:pt x="5401" y="1592"/>
                  </a:cubicBezTo>
                  <a:cubicBezTo>
                    <a:pt x="5401" y="1592"/>
                    <a:pt x="4336" y="2670"/>
                    <a:pt x="3686" y="3581"/>
                  </a:cubicBezTo>
                  <a:cubicBezTo>
                    <a:pt x="2258" y="5581"/>
                    <a:pt x="1" y="9189"/>
                    <a:pt x="1" y="9189"/>
                  </a:cubicBezTo>
                  <a:cubicBezTo>
                    <a:pt x="1" y="9189"/>
                    <a:pt x="338" y="10287"/>
                    <a:pt x="1363" y="10287"/>
                  </a:cubicBezTo>
                  <a:cubicBezTo>
                    <a:pt x="1385" y="10287"/>
                    <a:pt x="1408" y="10287"/>
                    <a:pt x="1431" y="10285"/>
                  </a:cubicBezTo>
                  <a:cubicBezTo>
                    <a:pt x="1431" y="10285"/>
                    <a:pt x="8852" y="3355"/>
                    <a:pt x="9457" y="2715"/>
                  </a:cubicBezTo>
                  <a:cubicBezTo>
                    <a:pt x="10378" y="1744"/>
                    <a:pt x="11113" y="144"/>
                    <a:pt x="9526" y="12"/>
                  </a:cubicBezTo>
                  <a:cubicBezTo>
                    <a:pt x="9434" y="4"/>
                    <a:pt x="9341" y="1"/>
                    <a:pt x="9247" y="1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3967850" y="4162450"/>
              <a:ext cx="85775" cy="69700"/>
            </a:xfrm>
            <a:custGeom>
              <a:avLst/>
              <a:gdLst/>
              <a:ahLst/>
              <a:cxnLst/>
              <a:rect l="l" t="t" r="r" b="b"/>
              <a:pathLst>
                <a:path w="3431" h="2788" extrusionOk="0">
                  <a:moveTo>
                    <a:pt x="3431" y="1"/>
                  </a:moveTo>
                  <a:cubicBezTo>
                    <a:pt x="3431" y="1"/>
                    <a:pt x="2066" y="272"/>
                    <a:pt x="1" y="2788"/>
                  </a:cubicBezTo>
                  <a:lnTo>
                    <a:pt x="736" y="2748"/>
                  </a:lnTo>
                  <a:cubicBezTo>
                    <a:pt x="736" y="2748"/>
                    <a:pt x="2057" y="808"/>
                    <a:pt x="3431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3899975" y="4347675"/>
              <a:ext cx="83975" cy="49800"/>
            </a:xfrm>
            <a:custGeom>
              <a:avLst/>
              <a:gdLst/>
              <a:ahLst/>
              <a:cxnLst/>
              <a:rect l="l" t="t" r="r" b="b"/>
              <a:pathLst>
                <a:path w="3359" h="1992" extrusionOk="0">
                  <a:moveTo>
                    <a:pt x="3359" y="0"/>
                  </a:moveTo>
                  <a:lnTo>
                    <a:pt x="1" y="1288"/>
                  </a:lnTo>
                  <a:cubicBezTo>
                    <a:pt x="1" y="1288"/>
                    <a:pt x="16" y="1482"/>
                    <a:pt x="425" y="1758"/>
                  </a:cubicBezTo>
                  <a:cubicBezTo>
                    <a:pt x="734" y="1966"/>
                    <a:pt x="1036" y="1991"/>
                    <a:pt x="1167" y="1991"/>
                  </a:cubicBezTo>
                  <a:cubicBezTo>
                    <a:pt x="1209" y="1991"/>
                    <a:pt x="1234" y="1988"/>
                    <a:pt x="1234" y="1988"/>
                  </a:cubicBezTo>
                  <a:lnTo>
                    <a:pt x="3359" y="0"/>
                  </a:ln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3737375" y="3783475"/>
              <a:ext cx="145125" cy="134675"/>
            </a:xfrm>
            <a:custGeom>
              <a:avLst/>
              <a:gdLst/>
              <a:ahLst/>
              <a:cxnLst/>
              <a:rect l="l" t="t" r="r" b="b"/>
              <a:pathLst>
                <a:path w="5805" h="5387" extrusionOk="0">
                  <a:moveTo>
                    <a:pt x="1360" y="1"/>
                  </a:moveTo>
                  <a:cubicBezTo>
                    <a:pt x="1360" y="1"/>
                    <a:pt x="1462" y="1989"/>
                    <a:pt x="1419" y="2165"/>
                  </a:cubicBezTo>
                  <a:cubicBezTo>
                    <a:pt x="1375" y="2340"/>
                    <a:pt x="507" y="2923"/>
                    <a:pt x="254" y="3132"/>
                  </a:cubicBezTo>
                  <a:cubicBezTo>
                    <a:pt x="0" y="3341"/>
                    <a:pt x="1628" y="4946"/>
                    <a:pt x="2420" y="5309"/>
                  </a:cubicBezTo>
                  <a:cubicBezTo>
                    <a:pt x="2535" y="5362"/>
                    <a:pt x="2687" y="5387"/>
                    <a:pt x="2862" y="5387"/>
                  </a:cubicBezTo>
                  <a:cubicBezTo>
                    <a:pt x="3888" y="5387"/>
                    <a:pt x="5723" y="4535"/>
                    <a:pt x="5761" y="3485"/>
                  </a:cubicBezTo>
                  <a:cubicBezTo>
                    <a:pt x="5805" y="2253"/>
                    <a:pt x="5332" y="1219"/>
                    <a:pt x="4948" y="1165"/>
                  </a:cubicBezTo>
                  <a:cubicBezTo>
                    <a:pt x="4562" y="1112"/>
                    <a:pt x="1361" y="1"/>
                    <a:pt x="1360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3771375" y="3783475"/>
              <a:ext cx="88200" cy="63675"/>
            </a:xfrm>
            <a:custGeom>
              <a:avLst/>
              <a:gdLst/>
              <a:ahLst/>
              <a:cxnLst/>
              <a:rect l="l" t="t" r="r" b="b"/>
              <a:pathLst>
                <a:path w="3528" h="2547" extrusionOk="0">
                  <a:moveTo>
                    <a:pt x="0" y="1"/>
                  </a:moveTo>
                  <a:cubicBezTo>
                    <a:pt x="0" y="1"/>
                    <a:pt x="22" y="459"/>
                    <a:pt x="37" y="778"/>
                  </a:cubicBezTo>
                  <a:cubicBezTo>
                    <a:pt x="37" y="1150"/>
                    <a:pt x="271" y="1531"/>
                    <a:pt x="568" y="1757"/>
                  </a:cubicBezTo>
                  <a:cubicBezTo>
                    <a:pt x="791" y="1927"/>
                    <a:pt x="1085" y="2131"/>
                    <a:pt x="1454" y="2273"/>
                  </a:cubicBezTo>
                  <a:cubicBezTo>
                    <a:pt x="1659" y="2353"/>
                    <a:pt x="2081" y="2546"/>
                    <a:pt x="2517" y="2546"/>
                  </a:cubicBezTo>
                  <a:cubicBezTo>
                    <a:pt x="2776" y="2546"/>
                    <a:pt x="3040" y="2478"/>
                    <a:pt x="3265" y="2275"/>
                  </a:cubicBezTo>
                  <a:cubicBezTo>
                    <a:pt x="3527" y="2039"/>
                    <a:pt x="3225" y="1518"/>
                    <a:pt x="3045" y="1155"/>
                  </a:cubicBezTo>
                  <a:cubicBezTo>
                    <a:pt x="2224" y="907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9C5C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3703875" y="3801175"/>
              <a:ext cx="236700" cy="426100"/>
            </a:xfrm>
            <a:custGeom>
              <a:avLst/>
              <a:gdLst/>
              <a:ahLst/>
              <a:cxnLst/>
              <a:rect l="l" t="t" r="r" b="b"/>
              <a:pathLst>
                <a:path w="9468" h="17044" extrusionOk="0">
                  <a:moveTo>
                    <a:pt x="6952" y="0"/>
                  </a:moveTo>
                  <a:cubicBezTo>
                    <a:pt x="6416" y="0"/>
                    <a:pt x="5745" y="541"/>
                    <a:pt x="5745" y="541"/>
                  </a:cubicBezTo>
                  <a:cubicBezTo>
                    <a:pt x="6506" y="1325"/>
                    <a:pt x="6338" y="2379"/>
                    <a:pt x="5524" y="2713"/>
                  </a:cubicBezTo>
                  <a:cubicBezTo>
                    <a:pt x="5273" y="2816"/>
                    <a:pt x="5021" y="2859"/>
                    <a:pt x="4777" y="2859"/>
                  </a:cubicBezTo>
                  <a:cubicBezTo>
                    <a:pt x="3538" y="2859"/>
                    <a:pt x="2475" y="1752"/>
                    <a:pt x="2475" y="1752"/>
                  </a:cubicBezTo>
                  <a:cubicBezTo>
                    <a:pt x="2475" y="1752"/>
                    <a:pt x="2065" y="1949"/>
                    <a:pt x="1053" y="2670"/>
                  </a:cubicBezTo>
                  <a:cubicBezTo>
                    <a:pt x="299" y="3206"/>
                    <a:pt x="0" y="3176"/>
                    <a:pt x="102" y="4678"/>
                  </a:cubicBezTo>
                  <a:cubicBezTo>
                    <a:pt x="204" y="6180"/>
                    <a:pt x="400" y="7739"/>
                    <a:pt x="550" y="9608"/>
                  </a:cubicBezTo>
                  <a:cubicBezTo>
                    <a:pt x="692" y="11374"/>
                    <a:pt x="639" y="13595"/>
                    <a:pt x="436" y="15279"/>
                  </a:cubicBezTo>
                  <a:cubicBezTo>
                    <a:pt x="655" y="15757"/>
                    <a:pt x="1479" y="16679"/>
                    <a:pt x="2497" y="16916"/>
                  </a:cubicBezTo>
                  <a:cubicBezTo>
                    <a:pt x="2857" y="17000"/>
                    <a:pt x="3243" y="17043"/>
                    <a:pt x="3650" y="17043"/>
                  </a:cubicBezTo>
                  <a:cubicBezTo>
                    <a:pt x="4639" y="17043"/>
                    <a:pt x="5751" y="16791"/>
                    <a:pt x="6914" y="16258"/>
                  </a:cubicBezTo>
                  <a:cubicBezTo>
                    <a:pt x="9467" y="15089"/>
                    <a:pt x="9123" y="13546"/>
                    <a:pt x="9123" y="13546"/>
                  </a:cubicBezTo>
                  <a:cubicBezTo>
                    <a:pt x="9123" y="13546"/>
                    <a:pt x="9023" y="8310"/>
                    <a:pt x="9056" y="6202"/>
                  </a:cubicBezTo>
                  <a:cubicBezTo>
                    <a:pt x="9089" y="4093"/>
                    <a:pt x="8717" y="2736"/>
                    <a:pt x="8346" y="1602"/>
                  </a:cubicBezTo>
                  <a:cubicBezTo>
                    <a:pt x="7973" y="468"/>
                    <a:pt x="7103" y="16"/>
                    <a:pt x="7103" y="16"/>
                  </a:cubicBezTo>
                  <a:cubicBezTo>
                    <a:pt x="7054" y="5"/>
                    <a:pt x="7004" y="0"/>
                    <a:pt x="6952" y="0"/>
                  </a:cubicBezTo>
                  <a:close/>
                </a:path>
              </a:pathLst>
            </a:custGeom>
            <a:solidFill>
              <a:srgbClr val="F5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3846775" y="3799350"/>
              <a:ext cx="90825" cy="394800"/>
            </a:xfrm>
            <a:custGeom>
              <a:avLst/>
              <a:gdLst/>
              <a:ahLst/>
              <a:cxnLst/>
              <a:rect l="l" t="t" r="r" b="b"/>
              <a:pathLst>
                <a:path w="3633" h="15792" extrusionOk="0">
                  <a:moveTo>
                    <a:pt x="1223" y="1"/>
                  </a:moveTo>
                  <a:lnTo>
                    <a:pt x="0" y="619"/>
                  </a:lnTo>
                  <a:cubicBezTo>
                    <a:pt x="0" y="619"/>
                    <a:pt x="1141" y="1857"/>
                    <a:pt x="1709" y="3600"/>
                  </a:cubicBezTo>
                  <a:cubicBezTo>
                    <a:pt x="2277" y="5341"/>
                    <a:pt x="2439" y="7986"/>
                    <a:pt x="2495" y="9775"/>
                  </a:cubicBezTo>
                  <a:cubicBezTo>
                    <a:pt x="2548" y="11564"/>
                    <a:pt x="2737" y="15791"/>
                    <a:pt x="2737" y="15791"/>
                  </a:cubicBezTo>
                  <a:cubicBezTo>
                    <a:pt x="2737" y="15791"/>
                    <a:pt x="3632" y="15180"/>
                    <a:pt x="3617" y="13601"/>
                  </a:cubicBezTo>
                  <a:cubicBezTo>
                    <a:pt x="3617" y="13601"/>
                    <a:pt x="3474" y="10806"/>
                    <a:pt x="3394" y="8345"/>
                  </a:cubicBezTo>
                  <a:cubicBezTo>
                    <a:pt x="3313" y="5884"/>
                    <a:pt x="3465" y="3812"/>
                    <a:pt x="2864" y="2063"/>
                  </a:cubicBezTo>
                  <a:cubicBezTo>
                    <a:pt x="2262" y="313"/>
                    <a:pt x="1223" y="1"/>
                    <a:pt x="1223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3837200" y="3799350"/>
              <a:ext cx="79850" cy="180300"/>
            </a:xfrm>
            <a:custGeom>
              <a:avLst/>
              <a:gdLst/>
              <a:ahLst/>
              <a:cxnLst/>
              <a:rect l="l" t="t" r="r" b="b"/>
              <a:pathLst>
                <a:path w="3194" h="7212" extrusionOk="0">
                  <a:moveTo>
                    <a:pt x="1" y="1"/>
                  </a:moveTo>
                  <a:cubicBezTo>
                    <a:pt x="1" y="1"/>
                    <a:pt x="579" y="679"/>
                    <a:pt x="1224" y="2063"/>
                  </a:cubicBezTo>
                  <a:cubicBezTo>
                    <a:pt x="1868" y="3446"/>
                    <a:pt x="2468" y="4891"/>
                    <a:pt x="2731" y="7212"/>
                  </a:cubicBezTo>
                  <a:cubicBezTo>
                    <a:pt x="2731" y="7212"/>
                    <a:pt x="3193" y="4773"/>
                    <a:pt x="3073" y="4009"/>
                  </a:cubicBezTo>
                  <a:cubicBezTo>
                    <a:pt x="2953" y="3246"/>
                    <a:pt x="2290" y="2945"/>
                    <a:pt x="2290" y="2945"/>
                  </a:cubicBezTo>
                  <a:cubicBezTo>
                    <a:pt x="2290" y="2945"/>
                    <a:pt x="1807" y="997"/>
                    <a:pt x="1606" y="534"/>
                  </a:cubicBezTo>
                  <a:cubicBezTo>
                    <a:pt x="1406" y="73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3692100" y="3837700"/>
              <a:ext cx="132250" cy="412075"/>
            </a:xfrm>
            <a:custGeom>
              <a:avLst/>
              <a:gdLst/>
              <a:ahLst/>
              <a:cxnLst/>
              <a:rect l="l" t="t" r="r" b="b"/>
              <a:pathLst>
                <a:path w="5290" h="16483" extrusionOk="0">
                  <a:moveTo>
                    <a:pt x="3235" y="1"/>
                  </a:moveTo>
                  <a:cubicBezTo>
                    <a:pt x="3235" y="1"/>
                    <a:pt x="1572" y="856"/>
                    <a:pt x="785" y="1523"/>
                  </a:cubicBezTo>
                  <a:cubicBezTo>
                    <a:pt x="0" y="2188"/>
                    <a:pt x="456" y="3954"/>
                    <a:pt x="699" y="5925"/>
                  </a:cubicBezTo>
                  <a:cubicBezTo>
                    <a:pt x="941" y="7898"/>
                    <a:pt x="1178" y="10622"/>
                    <a:pt x="785" y="12525"/>
                  </a:cubicBezTo>
                  <a:cubicBezTo>
                    <a:pt x="393" y="14430"/>
                    <a:pt x="242" y="15541"/>
                    <a:pt x="242" y="15541"/>
                  </a:cubicBezTo>
                  <a:cubicBezTo>
                    <a:pt x="266" y="15542"/>
                    <a:pt x="290" y="15542"/>
                    <a:pt x="313" y="15542"/>
                  </a:cubicBezTo>
                  <a:cubicBezTo>
                    <a:pt x="1463" y="15542"/>
                    <a:pt x="1723" y="14259"/>
                    <a:pt x="1723" y="14259"/>
                  </a:cubicBezTo>
                  <a:cubicBezTo>
                    <a:pt x="1845" y="16175"/>
                    <a:pt x="4640" y="16483"/>
                    <a:pt x="4640" y="16483"/>
                  </a:cubicBezTo>
                  <a:cubicBezTo>
                    <a:pt x="4640" y="16483"/>
                    <a:pt x="5290" y="8112"/>
                    <a:pt x="5086" y="4620"/>
                  </a:cubicBezTo>
                  <a:cubicBezTo>
                    <a:pt x="4884" y="1128"/>
                    <a:pt x="3240" y="637"/>
                    <a:pt x="3235" y="1"/>
                  </a:cubicBez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3748975" y="3822100"/>
              <a:ext cx="78800" cy="192225"/>
            </a:xfrm>
            <a:custGeom>
              <a:avLst/>
              <a:gdLst/>
              <a:ahLst/>
              <a:cxnLst/>
              <a:rect l="l" t="t" r="r" b="b"/>
              <a:pathLst>
                <a:path w="3152" h="7689" extrusionOk="0">
                  <a:moveTo>
                    <a:pt x="909" y="0"/>
                  </a:moveTo>
                  <a:cubicBezTo>
                    <a:pt x="834" y="0"/>
                    <a:pt x="696" y="30"/>
                    <a:pt x="602" y="220"/>
                  </a:cubicBezTo>
                  <a:cubicBezTo>
                    <a:pt x="509" y="412"/>
                    <a:pt x="1" y="1153"/>
                    <a:pt x="1" y="1153"/>
                  </a:cubicBezTo>
                  <a:cubicBezTo>
                    <a:pt x="1" y="1153"/>
                    <a:pt x="241" y="1866"/>
                    <a:pt x="965" y="2548"/>
                  </a:cubicBezTo>
                  <a:cubicBezTo>
                    <a:pt x="1688" y="3229"/>
                    <a:pt x="2166" y="4040"/>
                    <a:pt x="2166" y="4040"/>
                  </a:cubicBezTo>
                  <a:cubicBezTo>
                    <a:pt x="2166" y="4040"/>
                    <a:pt x="1707" y="5567"/>
                    <a:pt x="1652" y="5898"/>
                  </a:cubicBezTo>
                  <a:cubicBezTo>
                    <a:pt x="1595" y="6228"/>
                    <a:pt x="2851" y="7689"/>
                    <a:pt x="2851" y="7689"/>
                  </a:cubicBezTo>
                  <a:cubicBezTo>
                    <a:pt x="2851" y="7689"/>
                    <a:pt x="3152" y="4995"/>
                    <a:pt x="2586" y="3356"/>
                  </a:cubicBezTo>
                  <a:cubicBezTo>
                    <a:pt x="2019" y="1719"/>
                    <a:pt x="1025" y="773"/>
                    <a:pt x="970" y="499"/>
                  </a:cubicBezTo>
                  <a:cubicBezTo>
                    <a:pt x="968" y="322"/>
                    <a:pt x="967" y="155"/>
                    <a:pt x="962" y="6"/>
                  </a:cubicBezTo>
                  <a:cubicBezTo>
                    <a:pt x="962" y="6"/>
                    <a:pt x="941" y="0"/>
                    <a:pt x="909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3735625" y="3643700"/>
              <a:ext cx="155650" cy="181725"/>
            </a:xfrm>
            <a:custGeom>
              <a:avLst/>
              <a:gdLst/>
              <a:ahLst/>
              <a:cxnLst/>
              <a:rect l="l" t="t" r="r" b="b"/>
              <a:pathLst>
                <a:path w="6226" h="7269" extrusionOk="0">
                  <a:moveTo>
                    <a:pt x="3155" y="0"/>
                  </a:moveTo>
                  <a:cubicBezTo>
                    <a:pt x="3100" y="0"/>
                    <a:pt x="3045" y="2"/>
                    <a:pt x="2989" y="5"/>
                  </a:cubicBezTo>
                  <a:cubicBezTo>
                    <a:pt x="1297" y="100"/>
                    <a:pt x="0" y="1549"/>
                    <a:pt x="94" y="3241"/>
                  </a:cubicBezTo>
                  <a:cubicBezTo>
                    <a:pt x="149" y="4230"/>
                    <a:pt x="670" y="5071"/>
                    <a:pt x="1430" y="5590"/>
                  </a:cubicBezTo>
                  <a:cubicBezTo>
                    <a:pt x="1430" y="5590"/>
                    <a:pt x="1577" y="6148"/>
                    <a:pt x="1678" y="6265"/>
                  </a:cubicBezTo>
                  <a:cubicBezTo>
                    <a:pt x="2199" y="6874"/>
                    <a:pt x="3694" y="7269"/>
                    <a:pt x="4302" y="7269"/>
                  </a:cubicBezTo>
                  <a:cubicBezTo>
                    <a:pt x="4351" y="7269"/>
                    <a:pt x="4395" y="7266"/>
                    <a:pt x="4431" y="7261"/>
                  </a:cubicBezTo>
                  <a:cubicBezTo>
                    <a:pt x="5058" y="7171"/>
                    <a:pt x="5398" y="6909"/>
                    <a:pt x="5698" y="6224"/>
                  </a:cubicBezTo>
                  <a:cubicBezTo>
                    <a:pt x="6226" y="5012"/>
                    <a:pt x="6058" y="3392"/>
                    <a:pt x="5928" y="2630"/>
                  </a:cubicBezTo>
                  <a:cubicBezTo>
                    <a:pt x="5699" y="1140"/>
                    <a:pt x="4657" y="0"/>
                    <a:pt x="3155" y="0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733600" y="3643725"/>
              <a:ext cx="144475" cy="139775"/>
            </a:xfrm>
            <a:custGeom>
              <a:avLst/>
              <a:gdLst/>
              <a:ahLst/>
              <a:cxnLst/>
              <a:rect l="l" t="t" r="r" b="b"/>
              <a:pathLst>
                <a:path w="5779" h="5591" extrusionOk="0">
                  <a:moveTo>
                    <a:pt x="3241" y="0"/>
                  </a:moveTo>
                  <a:cubicBezTo>
                    <a:pt x="3031" y="0"/>
                    <a:pt x="2817" y="22"/>
                    <a:pt x="2599" y="67"/>
                  </a:cubicBezTo>
                  <a:cubicBezTo>
                    <a:pt x="1304" y="336"/>
                    <a:pt x="230" y="1426"/>
                    <a:pt x="110" y="2744"/>
                  </a:cubicBezTo>
                  <a:cubicBezTo>
                    <a:pt x="1" y="3929"/>
                    <a:pt x="639" y="4991"/>
                    <a:pt x="1511" y="5591"/>
                  </a:cubicBezTo>
                  <a:cubicBezTo>
                    <a:pt x="1478" y="5486"/>
                    <a:pt x="676" y="4286"/>
                    <a:pt x="1501" y="4022"/>
                  </a:cubicBezTo>
                  <a:lnTo>
                    <a:pt x="1501" y="4022"/>
                  </a:lnTo>
                  <a:cubicBezTo>
                    <a:pt x="1633" y="4174"/>
                    <a:pt x="1667" y="4408"/>
                    <a:pt x="1673" y="4650"/>
                  </a:cubicBezTo>
                  <a:cubicBezTo>
                    <a:pt x="1673" y="4650"/>
                    <a:pt x="2083" y="4612"/>
                    <a:pt x="1991" y="4132"/>
                  </a:cubicBezTo>
                  <a:cubicBezTo>
                    <a:pt x="1966" y="3999"/>
                    <a:pt x="1941" y="3875"/>
                    <a:pt x="1919" y="3765"/>
                  </a:cubicBezTo>
                  <a:cubicBezTo>
                    <a:pt x="1846" y="3392"/>
                    <a:pt x="1942" y="3016"/>
                    <a:pt x="2155" y="2700"/>
                  </a:cubicBezTo>
                  <a:cubicBezTo>
                    <a:pt x="2327" y="2447"/>
                    <a:pt x="2472" y="2094"/>
                    <a:pt x="2372" y="1698"/>
                  </a:cubicBezTo>
                  <a:lnTo>
                    <a:pt x="2372" y="1698"/>
                  </a:lnTo>
                  <a:cubicBezTo>
                    <a:pt x="2372" y="1698"/>
                    <a:pt x="2973" y="1968"/>
                    <a:pt x="3844" y="1968"/>
                  </a:cubicBezTo>
                  <a:cubicBezTo>
                    <a:pt x="4107" y="1968"/>
                    <a:pt x="4395" y="1943"/>
                    <a:pt x="4699" y="1878"/>
                  </a:cubicBezTo>
                  <a:cubicBezTo>
                    <a:pt x="5251" y="1763"/>
                    <a:pt x="5625" y="1556"/>
                    <a:pt x="5779" y="1384"/>
                  </a:cubicBezTo>
                  <a:cubicBezTo>
                    <a:pt x="5229" y="550"/>
                    <a:pt x="4298" y="0"/>
                    <a:pt x="3241" y="0"/>
                  </a:cubicBezTo>
                  <a:close/>
                </a:path>
              </a:pathLst>
            </a:custGeom>
            <a:solidFill>
              <a:srgbClr val="9264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3745275" y="3636400"/>
              <a:ext cx="166125" cy="66300"/>
            </a:xfrm>
            <a:custGeom>
              <a:avLst/>
              <a:gdLst/>
              <a:ahLst/>
              <a:cxnLst/>
              <a:rect l="l" t="t" r="r" b="b"/>
              <a:pathLst>
                <a:path w="6645" h="2652" extrusionOk="0">
                  <a:moveTo>
                    <a:pt x="2308" y="1"/>
                  </a:moveTo>
                  <a:cubicBezTo>
                    <a:pt x="1738" y="1"/>
                    <a:pt x="1219" y="142"/>
                    <a:pt x="782" y="472"/>
                  </a:cubicBezTo>
                  <a:cubicBezTo>
                    <a:pt x="0" y="1064"/>
                    <a:pt x="152" y="1669"/>
                    <a:pt x="152" y="1669"/>
                  </a:cubicBezTo>
                  <a:cubicBezTo>
                    <a:pt x="259" y="1644"/>
                    <a:pt x="372" y="1634"/>
                    <a:pt x="486" y="1634"/>
                  </a:cubicBezTo>
                  <a:cubicBezTo>
                    <a:pt x="1125" y="1634"/>
                    <a:pt x="1815" y="1955"/>
                    <a:pt x="1890" y="1979"/>
                  </a:cubicBezTo>
                  <a:cubicBezTo>
                    <a:pt x="2424" y="2422"/>
                    <a:pt x="3256" y="2651"/>
                    <a:pt x="4062" y="2651"/>
                  </a:cubicBezTo>
                  <a:cubicBezTo>
                    <a:pt x="5133" y="2651"/>
                    <a:pt x="6159" y="2247"/>
                    <a:pt x="6381" y="1403"/>
                  </a:cubicBezTo>
                  <a:cubicBezTo>
                    <a:pt x="6645" y="392"/>
                    <a:pt x="5278" y="821"/>
                    <a:pt x="4398" y="472"/>
                  </a:cubicBezTo>
                  <a:cubicBezTo>
                    <a:pt x="3666" y="181"/>
                    <a:pt x="2954" y="1"/>
                    <a:pt x="2308" y="1"/>
                  </a:cubicBezTo>
                  <a:close/>
                </a:path>
              </a:pathLst>
            </a:custGeom>
            <a:solidFill>
              <a:srgbClr val="66251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3613775" y="3878425"/>
              <a:ext cx="140825" cy="447375"/>
            </a:xfrm>
            <a:custGeom>
              <a:avLst/>
              <a:gdLst/>
              <a:ahLst/>
              <a:cxnLst/>
              <a:rect l="l" t="t" r="r" b="b"/>
              <a:pathLst>
                <a:path w="5633" h="17895" extrusionOk="0">
                  <a:moveTo>
                    <a:pt x="4369" y="1"/>
                  </a:moveTo>
                  <a:cubicBezTo>
                    <a:pt x="3970" y="1"/>
                    <a:pt x="3498" y="313"/>
                    <a:pt x="3043" y="1095"/>
                  </a:cubicBezTo>
                  <a:cubicBezTo>
                    <a:pt x="2286" y="2397"/>
                    <a:pt x="1265" y="4570"/>
                    <a:pt x="721" y="6547"/>
                  </a:cubicBezTo>
                  <a:cubicBezTo>
                    <a:pt x="457" y="7504"/>
                    <a:pt x="0" y="10339"/>
                    <a:pt x="971" y="13768"/>
                  </a:cubicBezTo>
                  <a:cubicBezTo>
                    <a:pt x="1076" y="14140"/>
                    <a:pt x="1168" y="14575"/>
                    <a:pt x="1295" y="15308"/>
                  </a:cubicBezTo>
                  <a:cubicBezTo>
                    <a:pt x="1421" y="16042"/>
                    <a:pt x="1743" y="16859"/>
                    <a:pt x="2146" y="17335"/>
                  </a:cubicBezTo>
                  <a:cubicBezTo>
                    <a:pt x="2497" y="17752"/>
                    <a:pt x="2710" y="17887"/>
                    <a:pt x="2845" y="17887"/>
                  </a:cubicBezTo>
                  <a:cubicBezTo>
                    <a:pt x="2864" y="17887"/>
                    <a:pt x="2882" y="17885"/>
                    <a:pt x="2898" y="17880"/>
                  </a:cubicBezTo>
                  <a:cubicBezTo>
                    <a:pt x="3063" y="17830"/>
                    <a:pt x="3073" y="17668"/>
                    <a:pt x="2914" y="17429"/>
                  </a:cubicBezTo>
                  <a:cubicBezTo>
                    <a:pt x="2756" y="17191"/>
                    <a:pt x="2453" y="16822"/>
                    <a:pt x="2288" y="16229"/>
                  </a:cubicBezTo>
                  <a:lnTo>
                    <a:pt x="2288" y="16229"/>
                  </a:lnTo>
                  <a:cubicBezTo>
                    <a:pt x="2288" y="16229"/>
                    <a:pt x="2609" y="16767"/>
                    <a:pt x="2829" y="17073"/>
                  </a:cubicBezTo>
                  <a:cubicBezTo>
                    <a:pt x="3050" y="17378"/>
                    <a:pt x="3309" y="17641"/>
                    <a:pt x="3516" y="17801"/>
                  </a:cubicBezTo>
                  <a:cubicBezTo>
                    <a:pt x="3600" y="17866"/>
                    <a:pt x="3706" y="17895"/>
                    <a:pt x="3804" y="17895"/>
                  </a:cubicBezTo>
                  <a:cubicBezTo>
                    <a:pt x="4006" y="17895"/>
                    <a:pt x="4179" y="17776"/>
                    <a:pt x="4076" y="17612"/>
                  </a:cubicBezTo>
                  <a:cubicBezTo>
                    <a:pt x="3922" y="17368"/>
                    <a:pt x="3736" y="17221"/>
                    <a:pt x="3417" y="16764"/>
                  </a:cubicBezTo>
                  <a:cubicBezTo>
                    <a:pt x="3247" y="16523"/>
                    <a:pt x="3105" y="16262"/>
                    <a:pt x="2996" y="15987"/>
                  </a:cubicBezTo>
                  <a:lnTo>
                    <a:pt x="2996" y="15987"/>
                  </a:lnTo>
                  <a:cubicBezTo>
                    <a:pt x="2996" y="15987"/>
                    <a:pt x="3369" y="16465"/>
                    <a:pt x="3756" y="16804"/>
                  </a:cubicBezTo>
                  <a:cubicBezTo>
                    <a:pt x="4144" y="17145"/>
                    <a:pt x="4375" y="17205"/>
                    <a:pt x="4527" y="17236"/>
                  </a:cubicBezTo>
                  <a:cubicBezTo>
                    <a:pt x="4539" y="17239"/>
                    <a:pt x="4553" y="17240"/>
                    <a:pt x="4566" y="17240"/>
                  </a:cubicBezTo>
                  <a:cubicBezTo>
                    <a:pt x="4716" y="17240"/>
                    <a:pt x="4899" y="17082"/>
                    <a:pt x="4687" y="16827"/>
                  </a:cubicBezTo>
                  <a:cubicBezTo>
                    <a:pt x="4478" y="16578"/>
                    <a:pt x="4109" y="16351"/>
                    <a:pt x="3788" y="15815"/>
                  </a:cubicBezTo>
                  <a:cubicBezTo>
                    <a:pt x="3560" y="15434"/>
                    <a:pt x="3450" y="15132"/>
                    <a:pt x="3526" y="15132"/>
                  </a:cubicBezTo>
                  <a:cubicBezTo>
                    <a:pt x="3528" y="15132"/>
                    <a:pt x="3530" y="15132"/>
                    <a:pt x="3533" y="15133"/>
                  </a:cubicBezTo>
                  <a:cubicBezTo>
                    <a:pt x="3623" y="15148"/>
                    <a:pt x="3745" y="15387"/>
                    <a:pt x="4082" y="15596"/>
                  </a:cubicBezTo>
                  <a:cubicBezTo>
                    <a:pt x="4246" y="15698"/>
                    <a:pt x="4440" y="15749"/>
                    <a:pt x="4603" y="15749"/>
                  </a:cubicBezTo>
                  <a:cubicBezTo>
                    <a:pt x="4760" y="15749"/>
                    <a:pt x="4889" y="15702"/>
                    <a:pt x="4936" y="15609"/>
                  </a:cubicBezTo>
                  <a:cubicBezTo>
                    <a:pt x="5035" y="15420"/>
                    <a:pt x="5013" y="15452"/>
                    <a:pt x="4714" y="15196"/>
                  </a:cubicBezTo>
                  <a:cubicBezTo>
                    <a:pt x="4413" y="14939"/>
                    <a:pt x="4228" y="14618"/>
                    <a:pt x="3776" y="14293"/>
                  </a:cubicBezTo>
                  <a:cubicBezTo>
                    <a:pt x="3380" y="14003"/>
                    <a:pt x="3090" y="13648"/>
                    <a:pt x="2936" y="13217"/>
                  </a:cubicBezTo>
                  <a:cubicBezTo>
                    <a:pt x="1932" y="10401"/>
                    <a:pt x="2662" y="8050"/>
                    <a:pt x="2963" y="7215"/>
                  </a:cubicBezTo>
                  <a:cubicBezTo>
                    <a:pt x="3571" y="5521"/>
                    <a:pt x="4811" y="3249"/>
                    <a:pt x="5222" y="2290"/>
                  </a:cubicBezTo>
                  <a:cubicBezTo>
                    <a:pt x="5633" y="1331"/>
                    <a:pt x="5409" y="849"/>
                    <a:pt x="5038" y="365"/>
                  </a:cubicBezTo>
                  <a:cubicBezTo>
                    <a:pt x="4864" y="137"/>
                    <a:pt x="4633" y="1"/>
                    <a:pt x="4369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3732000" y="3737900"/>
              <a:ext cx="39400" cy="49800"/>
            </a:xfrm>
            <a:custGeom>
              <a:avLst/>
              <a:gdLst/>
              <a:ahLst/>
              <a:cxnLst/>
              <a:rect l="l" t="t" r="r" b="b"/>
              <a:pathLst>
                <a:path w="1576" h="1992" extrusionOk="0">
                  <a:moveTo>
                    <a:pt x="973" y="1"/>
                  </a:moveTo>
                  <a:cubicBezTo>
                    <a:pt x="773" y="1"/>
                    <a:pt x="572" y="78"/>
                    <a:pt x="444" y="278"/>
                  </a:cubicBezTo>
                  <a:cubicBezTo>
                    <a:pt x="1" y="972"/>
                    <a:pt x="631" y="1992"/>
                    <a:pt x="1184" y="1992"/>
                  </a:cubicBezTo>
                  <a:cubicBezTo>
                    <a:pt x="1191" y="1992"/>
                    <a:pt x="1199" y="1991"/>
                    <a:pt x="1206" y="1991"/>
                  </a:cubicBezTo>
                  <a:cubicBezTo>
                    <a:pt x="1505" y="1976"/>
                    <a:pt x="1575" y="1812"/>
                    <a:pt x="1575" y="1812"/>
                  </a:cubicBezTo>
                  <a:lnTo>
                    <a:pt x="1565" y="255"/>
                  </a:lnTo>
                  <a:cubicBezTo>
                    <a:pt x="1453" y="112"/>
                    <a:pt x="1213" y="1"/>
                    <a:pt x="973" y="1"/>
                  </a:cubicBezTo>
                  <a:close/>
                </a:path>
              </a:pathLst>
            </a:custGeom>
            <a:solidFill>
              <a:srgbClr val="A970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3991950" y="4273875"/>
              <a:ext cx="155575" cy="98650"/>
            </a:xfrm>
            <a:custGeom>
              <a:avLst/>
              <a:gdLst/>
              <a:ahLst/>
              <a:cxnLst/>
              <a:rect l="l" t="t" r="r" b="b"/>
              <a:pathLst>
                <a:path w="6223" h="3946" extrusionOk="0">
                  <a:moveTo>
                    <a:pt x="2012" y="0"/>
                  </a:moveTo>
                  <a:cubicBezTo>
                    <a:pt x="1680" y="0"/>
                    <a:pt x="1371" y="149"/>
                    <a:pt x="1080" y="312"/>
                  </a:cubicBezTo>
                  <a:cubicBezTo>
                    <a:pt x="898" y="414"/>
                    <a:pt x="719" y="525"/>
                    <a:pt x="532" y="610"/>
                  </a:cubicBezTo>
                  <a:cubicBezTo>
                    <a:pt x="345" y="693"/>
                    <a:pt x="148" y="795"/>
                    <a:pt x="1" y="845"/>
                  </a:cubicBezTo>
                  <a:lnTo>
                    <a:pt x="502" y="2621"/>
                  </a:lnTo>
                  <a:cubicBezTo>
                    <a:pt x="711" y="2595"/>
                    <a:pt x="908" y="2583"/>
                    <a:pt x="1097" y="2583"/>
                  </a:cubicBezTo>
                  <a:cubicBezTo>
                    <a:pt x="1920" y="2583"/>
                    <a:pt x="2582" y="2805"/>
                    <a:pt x="3269" y="3024"/>
                  </a:cubicBezTo>
                  <a:cubicBezTo>
                    <a:pt x="4019" y="3261"/>
                    <a:pt x="4737" y="3589"/>
                    <a:pt x="5471" y="3874"/>
                  </a:cubicBezTo>
                  <a:cubicBezTo>
                    <a:pt x="5561" y="3909"/>
                    <a:pt x="5655" y="3945"/>
                    <a:pt x="5749" y="3945"/>
                  </a:cubicBezTo>
                  <a:cubicBezTo>
                    <a:pt x="5772" y="3945"/>
                    <a:pt x="5795" y="3943"/>
                    <a:pt x="5818" y="3938"/>
                  </a:cubicBezTo>
                  <a:cubicBezTo>
                    <a:pt x="6184" y="3858"/>
                    <a:pt x="6223" y="3367"/>
                    <a:pt x="6143" y="3078"/>
                  </a:cubicBezTo>
                  <a:cubicBezTo>
                    <a:pt x="6066" y="2804"/>
                    <a:pt x="5989" y="2530"/>
                    <a:pt x="5870" y="2271"/>
                  </a:cubicBezTo>
                  <a:cubicBezTo>
                    <a:pt x="5646" y="1781"/>
                    <a:pt x="5299" y="1333"/>
                    <a:pt x="4781" y="1161"/>
                  </a:cubicBezTo>
                  <a:cubicBezTo>
                    <a:pt x="4199" y="967"/>
                    <a:pt x="3571" y="867"/>
                    <a:pt x="3062" y="523"/>
                  </a:cubicBezTo>
                  <a:cubicBezTo>
                    <a:pt x="2794" y="342"/>
                    <a:pt x="2557" y="94"/>
                    <a:pt x="2243" y="25"/>
                  </a:cubicBezTo>
                  <a:cubicBezTo>
                    <a:pt x="2165" y="8"/>
                    <a:pt x="2088" y="0"/>
                    <a:pt x="2012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3642550" y="4294750"/>
              <a:ext cx="371275" cy="121275"/>
            </a:xfrm>
            <a:custGeom>
              <a:avLst/>
              <a:gdLst/>
              <a:ahLst/>
              <a:cxnLst/>
              <a:rect l="l" t="t" r="r" b="b"/>
              <a:pathLst>
                <a:path w="14851" h="4851" extrusionOk="0">
                  <a:moveTo>
                    <a:pt x="14127" y="0"/>
                  </a:moveTo>
                  <a:cubicBezTo>
                    <a:pt x="14127" y="0"/>
                    <a:pt x="9913" y="697"/>
                    <a:pt x="6781" y="859"/>
                  </a:cubicBezTo>
                  <a:cubicBezTo>
                    <a:pt x="3676" y="1018"/>
                    <a:pt x="2824" y="1695"/>
                    <a:pt x="2169" y="1895"/>
                  </a:cubicBezTo>
                  <a:cubicBezTo>
                    <a:pt x="1" y="2562"/>
                    <a:pt x="749" y="3830"/>
                    <a:pt x="2126" y="4376"/>
                  </a:cubicBezTo>
                  <a:cubicBezTo>
                    <a:pt x="2879" y="4674"/>
                    <a:pt x="3480" y="4850"/>
                    <a:pt x="4333" y="4850"/>
                  </a:cubicBezTo>
                  <a:cubicBezTo>
                    <a:pt x="5042" y="4850"/>
                    <a:pt x="5925" y="4728"/>
                    <a:pt x="7212" y="4451"/>
                  </a:cubicBezTo>
                  <a:cubicBezTo>
                    <a:pt x="8983" y="4072"/>
                    <a:pt x="14610" y="1786"/>
                    <a:pt x="14610" y="1786"/>
                  </a:cubicBezTo>
                  <a:cubicBezTo>
                    <a:pt x="14610" y="1786"/>
                    <a:pt x="14851" y="695"/>
                    <a:pt x="14127" y="0"/>
                  </a:cubicBez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3628675" y="3874200"/>
              <a:ext cx="128050" cy="187875"/>
            </a:xfrm>
            <a:custGeom>
              <a:avLst/>
              <a:gdLst/>
              <a:ahLst/>
              <a:cxnLst/>
              <a:rect l="l" t="t" r="r" b="b"/>
              <a:pathLst>
                <a:path w="5122" h="7515" extrusionOk="0">
                  <a:moveTo>
                    <a:pt x="3815" y="0"/>
                  </a:moveTo>
                  <a:cubicBezTo>
                    <a:pt x="3028" y="0"/>
                    <a:pt x="2463" y="974"/>
                    <a:pt x="1717" y="2388"/>
                  </a:cubicBezTo>
                  <a:cubicBezTo>
                    <a:pt x="790" y="4144"/>
                    <a:pt x="1" y="6482"/>
                    <a:pt x="1" y="6482"/>
                  </a:cubicBezTo>
                  <a:cubicBezTo>
                    <a:pt x="826" y="7489"/>
                    <a:pt x="2292" y="7514"/>
                    <a:pt x="2438" y="7514"/>
                  </a:cubicBezTo>
                  <a:cubicBezTo>
                    <a:pt x="2446" y="7514"/>
                    <a:pt x="2450" y="7514"/>
                    <a:pt x="2450" y="7514"/>
                  </a:cubicBezTo>
                  <a:cubicBezTo>
                    <a:pt x="2450" y="7514"/>
                    <a:pt x="2776" y="6973"/>
                    <a:pt x="3038" y="6196"/>
                  </a:cubicBezTo>
                  <a:cubicBezTo>
                    <a:pt x="3301" y="5419"/>
                    <a:pt x="4345" y="3414"/>
                    <a:pt x="4734" y="2410"/>
                  </a:cubicBezTo>
                  <a:cubicBezTo>
                    <a:pt x="5122" y="1406"/>
                    <a:pt x="5058" y="521"/>
                    <a:pt x="4427" y="176"/>
                  </a:cubicBezTo>
                  <a:cubicBezTo>
                    <a:pt x="4206" y="57"/>
                    <a:pt x="4005" y="0"/>
                    <a:pt x="3815" y="0"/>
                  </a:cubicBezTo>
                  <a:close/>
                </a:path>
              </a:pathLst>
            </a:custGeom>
            <a:solidFill>
              <a:srgbClr val="E943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3619375" y="4023750"/>
              <a:ext cx="80550" cy="66925"/>
            </a:xfrm>
            <a:custGeom>
              <a:avLst/>
              <a:gdLst/>
              <a:ahLst/>
              <a:cxnLst/>
              <a:rect l="l" t="t" r="r" b="b"/>
              <a:pathLst>
                <a:path w="3222" h="2677" extrusionOk="0">
                  <a:moveTo>
                    <a:pt x="548" y="0"/>
                  </a:moveTo>
                  <a:lnTo>
                    <a:pt x="548" y="0"/>
                  </a:lnTo>
                  <a:cubicBezTo>
                    <a:pt x="177" y="196"/>
                    <a:pt x="47" y="1192"/>
                    <a:pt x="25" y="1571"/>
                  </a:cubicBezTo>
                  <a:cubicBezTo>
                    <a:pt x="1" y="2034"/>
                    <a:pt x="1116" y="2677"/>
                    <a:pt x="2023" y="2677"/>
                  </a:cubicBezTo>
                  <a:cubicBezTo>
                    <a:pt x="2167" y="2677"/>
                    <a:pt x="2305" y="2661"/>
                    <a:pt x="2433" y="2625"/>
                  </a:cubicBezTo>
                  <a:cubicBezTo>
                    <a:pt x="2590" y="2580"/>
                    <a:pt x="2806" y="2246"/>
                    <a:pt x="3014" y="1648"/>
                  </a:cubicBezTo>
                  <a:cubicBezTo>
                    <a:pt x="3222" y="1048"/>
                    <a:pt x="3115" y="961"/>
                    <a:pt x="3115" y="961"/>
                  </a:cubicBezTo>
                  <a:lnTo>
                    <a:pt x="3115" y="961"/>
                  </a:lnTo>
                  <a:lnTo>
                    <a:pt x="2999" y="1200"/>
                  </a:lnTo>
                  <a:cubicBezTo>
                    <a:pt x="2999" y="1200"/>
                    <a:pt x="2862" y="1226"/>
                    <a:pt x="2646" y="1226"/>
                  </a:cubicBezTo>
                  <a:cubicBezTo>
                    <a:pt x="2392" y="1226"/>
                    <a:pt x="2030" y="1190"/>
                    <a:pt x="1653" y="1036"/>
                  </a:cubicBezTo>
                  <a:cubicBezTo>
                    <a:pt x="789" y="684"/>
                    <a:pt x="453" y="286"/>
                    <a:pt x="453" y="286"/>
                  </a:cubicBezTo>
                  <a:lnTo>
                    <a:pt x="548" y="0"/>
                  </a:lnTo>
                  <a:close/>
                </a:path>
              </a:pathLst>
            </a:custGeom>
            <a:solidFill>
              <a:srgbClr val="D830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3746350" y="4130925"/>
              <a:ext cx="377125" cy="216550"/>
            </a:xfrm>
            <a:custGeom>
              <a:avLst/>
              <a:gdLst/>
              <a:ahLst/>
              <a:cxnLst/>
              <a:rect l="l" t="t" r="r" b="b"/>
              <a:pathLst>
                <a:path w="15085" h="8662" extrusionOk="0">
                  <a:moveTo>
                    <a:pt x="9565" y="1"/>
                  </a:moveTo>
                  <a:cubicBezTo>
                    <a:pt x="9512" y="1"/>
                    <a:pt x="9458" y="15"/>
                    <a:pt x="9410" y="42"/>
                  </a:cubicBezTo>
                  <a:lnTo>
                    <a:pt x="1" y="5476"/>
                  </a:lnTo>
                  <a:lnTo>
                    <a:pt x="5519" y="8662"/>
                  </a:lnTo>
                  <a:lnTo>
                    <a:pt x="15084" y="3138"/>
                  </a:lnTo>
                  <a:lnTo>
                    <a:pt x="9720" y="42"/>
                  </a:lnTo>
                  <a:cubicBezTo>
                    <a:pt x="9672" y="15"/>
                    <a:pt x="9618" y="1"/>
                    <a:pt x="9565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3810750" y="4172225"/>
              <a:ext cx="284275" cy="163850"/>
            </a:xfrm>
            <a:custGeom>
              <a:avLst/>
              <a:gdLst/>
              <a:ahLst/>
              <a:cxnLst/>
              <a:rect l="l" t="t" r="r" b="b"/>
              <a:pathLst>
                <a:path w="11371" h="6554" extrusionOk="0">
                  <a:moveTo>
                    <a:pt x="8462" y="1"/>
                  </a:moveTo>
                  <a:lnTo>
                    <a:pt x="1" y="4885"/>
                  </a:lnTo>
                  <a:lnTo>
                    <a:pt x="2893" y="6554"/>
                  </a:lnTo>
                  <a:lnTo>
                    <a:pt x="11371" y="1660"/>
                  </a:lnTo>
                  <a:lnTo>
                    <a:pt x="8462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3847525" y="4182850"/>
              <a:ext cx="101175" cy="58425"/>
            </a:xfrm>
            <a:custGeom>
              <a:avLst/>
              <a:gdLst/>
              <a:ahLst/>
              <a:cxnLst/>
              <a:rect l="l" t="t" r="r" b="b"/>
              <a:pathLst>
                <a:path w="4047" h="2337" extrusionOk="0">
                  <a:moveTo>
                    <a:pt x="2575" y="0"/>
                  </a:moveTo>
                  <a:lnTo>
                    <a:pt x="0" y="1487"/>
                  </a:lnTo>
                  <a:lnTo>
                    <a:pt x="54" y="1517"/>
                  </a:lnTo>
                  <a:lnTo>
                    <a:pt x="1472" y="2336"/>
                  </a:lnTo>
                  <a:lnTo>
                    <a:pt x="3995" y="879"/>
                  </a:lnTo>
                  <a:lnTo>
                    <a:pt x="4047" y="851"/>
                  </a:lnTo>
                  <a:lnTo>
                    <a:pt x="2575" y="0"/>
                  </a:lnTo>
                  <a:close/>
                </a:path>
              </a:pathLst>
            </a:custGeom>
            <a:solidFill>
              <a:srgbClr val="AEB5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3848850" y="4184350"/>
              <a:ext cx="98575" cy="56925"/>
            </a:xfrm>
            <a:custGeom>
              <a:avLst/>
              <a:gdLst/>
              <a:ahLst/>
              <a:cxnLst/>
              <a:rect l="l" t="t" r="r" b="b"/>
              <a:pathLst>
                <a:path w="3943" h="2277" extrusionOk="0">
                  <a:moveTo>
                    <a:pt x="2522" y="0"/>
                  </a:moveTo>
                  <a:lnTo>
                    <a:pt x="1" y="1457"/>
                  </a:lnTo>
                  <a:lnTo>
                    <a:pt x="1419" y="2276"/>
                  </a:lnTo>
                  <a:lnTo>
                    <a:pt x="3942" y="819"/>
                  </a:lnTo>
                  <a:lnTo>
                    <a:pt x="2522" y="0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746350" y="4209400"/>
              <a:ext cx="377125" cy="146650"/>
            </a:xfrm>
            <a:custGeom>
              <a:avLst/>
              <a:gdLst/>
              <a:ahLst/>
              <a:cxnLst/>
              <a:rect l="l" t="t" r="r" b="b"/>
              <a:pathLst>
                <a:path w="15085" h="5866" extrusionOk="0">
                  <a:moveTo>
                    <a:pt x="15084" y="1"/>
                  </a:moveTo>
                  <a:lnTo>
                    <a:pt x="5519" y="5523"/>
                  </a:lnTo>
                  <a:lnTo>
                    <a:pt x="1" y="2337"/>
                  </a:lnTo>
                  <a:lnTo>
                    <a:pt x="1" y="2462"/>
                  </a:lnTo>
                  <a:cubicBezTo>
                    <a:pt x="1" y="2646"/>
                    <a:pt x="99" y="2818"/>
                    <a:pt x="260" y="2910"/>
                  </a:cubicBezTo>
                  <a:lnTo>
                    <a:pt x="5260" y="5797"/>
                  </a:lnTo>
                  <a:cubicBezTo>
                    <a:pt x="5340" y="5843"/>
                    <a:pt x="5429" y="5866"/>
                    <a:pt x="5518" y="5866"/>
                  </a:cubicBezTo>
                  <a:cubicBezTo>
                    <a:pt x="5607" y="5866"/>
                    <a:pt x="5696" y="5843"/>
                    <a:pt x="5776" y="5797"/>
                  </a:cubicBezTo>
                  <a:lnTo>
                    <a:pt x="14825" y="574"/>
                  </a:lnTo>
                  <a:cubicBezTo>
                    <a:pt x="14986" y="482"/>
                    <a:pt x="15084" y="310"/>
                    <a:pt x="15084" y="126"/>
                  </a:cubicBezTo>
                  <a:lnTo>
                    <a:pt x="1508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884325" y="4209400"/>
              <a:ext cx="239150" cy="146700"/>
            </a:xfrm>
            <a:custGeom>
              <a:avLst/>
              <a:gdLst/>
              <a:ahLst/>
              <a:cxnLst/>
              <a:rect l="l" t="t" r="r" b="b"/>
              <a:pathLst>
                <a:path w="9566" h="5868" extrusionOk="0">
                  <a:moveTo>
                    <a:pt x="9565" y="1"/>
                  </a:moveTo>
                  <a:lnTo>
                    <a:pt x="0" y="5523"/>
                  </a:lnTo>
                  <a:lnTo>
                    <a:pt x="0" y="5867"/>
                  </a:lnTo>
                  <a:cubicBezTo>
                    <a:pt x="90" y="5867"/>
                    <a:pt x="179" y="5844"/>
                    <a:pt x="257" y="5797"/>
                  </a:cubicBezTo>
                  <a:lnTo>
                    <a:pt x="9306" y="574"/>
                  </a:lnTo>
                  <a:cubicBezTo>
                    <a:pt x="9467" y="482"/>
                    <a:pt x="9565" y="310"/>
                    <a:pt x="9565" y="126"/>
                  </a:cubicBezTo>
                  <a:lnTo>
                    <a:pt x="9565" y="1"/>
                  </a:ln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887950" y="4047175"/>
              <a:ext cx="270725" cy="303225"/>
            </a:xfrm>
            <a:custGeom>
              <a:avLst/>
              <a:gdLst/>
              <a:ahLst/>
              <a:cxnLst/>
              <a:rect l="l" t="t" r="r" b="b"/>
              <a:pathLst>
                <a:path w="10829" h="12129" extrusionOk="0">
                  <a:moveTo>
                    <a:pt x="10648" y="1"/>
                  </a:moveTo>
                  <a:lnTo>
                    <a:pt x="1287" y="5406"/>
                  </a:lnTo>
                  <a:cubicBezTo>
                    <a:pt x="1170" y="5474"/>
                    <a:pt x="1090" y="5589"/>
                    <a:pt x="1066" y="5723"/>
                  </a:cubicBezTo>
                  <a:lnTo>
                    <a:pt x="1" y="12087"/>
                  </a:lnTo>
                  <a:cubicBezTo>
                    <a:pt x="72" y="12115"/>
                    <a:pt x="147" y="12128"/>
                    <a:pt x="222" y="12128"/>
                  </a:cubicBezTo>
                  <a:cubicBezTo>
                    <a:pt x="328" y="12128"/>
                    <a:pt x="434" y="12100"/>
                    <a:pt x="529" y="12045"/>
                  </a:cubicBezTo>
                  <a:lnTo>
                    <a:pt x="9537" y="6846"/>
                  </a:lnTo>
                  <a:cubicBezTo>
                    <a:pt x="9696" y="6754"/>
                    <a:pt x="9805" y="6597"/>
                    <a:pt x="9835" y="6418"/>
                  </a:cubicBezTo>
                  <a:lnTo>
                    <a:pt x="10821" y="537"/>
                  </a:lnTo>
                  <a:cubicBezTo>
                    <a:pt x="10827" y="504"/>
                    <a:pt x="10829" y="470"/>
                    <a:pt x="10829" y="435"/>
                  </a:cubicBezTo>
                  <a:cubicBezTo>
                    <a:pt x="10829" y="271"/>
                    <a:pt x="10764" y="116"/>
                    <a:pt x="10648" y="1"/>
                  </a:cubicBezTo>
                  <a:close/>
                </a:path>
              </a:pathLst>
            </a:custGeom>
            <a:solidFill>
              <a:srgbClr val="EFF6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3884325" y="4044800"/>
              <a:ext cx="269850" cy="304600"/>
            </a:xfrm>
            <a:custGeom>
              <a:avLst/>
              <a:gdLst/>
              <a:ahLst/>
              <a:cxnLst/>
              <a:rect l="l" t="t" r="r" b="b"/>
              <a:pathLst>
                <a:path w="10794" h="12184" extrusionOk="0">
                  <a:moveTo>
                    <a:pt x="10668" y="0"/>
                  </a:moveTo>
                  <a:lnTo>
                    <a:pt x="1288" y="5415"/>
                  </a:lnTo>
                  <a:cubicBezTo>
                    <a:pt x="1171" y="5484"/>
                    <a:pt x="1090" y="5599"/>
                    <a:pt x="1068" y="5733"/>
                  </a:cubicBezTo>
                  <a:lnTo>
                    <a:pt x="0" y="12107"/>
                  </a:lnTo>
                  <a:lnTo>
                    <a:pt x="62" y="12142"/>
                  </a:lnTo>
                  <a:cubicBezTo>
                    <a:pt x="89" y="12157"/>
                    <a:pt x="117" y="12172"/>
                    <a:pt x="146" y="12184"/>
                  </a:cubicBezTo>
                  <a:lnTo>
                    <a:pt x="1210" y="5820"/>
                  </a:lnTo>
                  <a:cubicBezTo>
                    <a:pt x="1233" y="5686"/>
                    <a:pt x="1313" y="5571"/>
                    <a:pt x="1430" y="5502"/>
                  </a:cubicBezTo>
                  <a:lnTo>
                    <a:pt x="10793" y="96"/>
                  </a:lnTo>
                  <a:cubicBezTo>
                    <a:pt x="10755" y="57"/>
                    <a:pt x="10713" y="25"/>
                    <a:pt x="10668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4013725" y="4181100"/>
              <a:ext cx="41575" cy="42325"/>
            </a:xfrm>
            <a:custGeom>
              <a:avLst/>
              <a:gdLst/>
              <a:ahLst/>
              <a:cxnLst/>
              <a:rect l="l" t="t" r="r" b="b"/>
              <a:pathLst>
                <a:path w="1663" h="1693" extrusionOk="0">
                  <a:moveTo>
                    <a:pt x="1356" y="1"/>
                  </a:moveTo>
                  <a:cubicBezTo>
                    <a:pt x="1246" y="1"/>
                    <a:pt x="1107" y="44"/>
                    <a:pt x="951" y="134"/>
                  </a:cubicBezTo>
                  <a:cubicBezTo>
                    <a:pt x="517" y="384"/>
                    <a:pt x="109" y="907"/>
                    <a:pt x="44" y="1302"/>
                  </a:cubicBezTo>
                  <a:cubicBezTo>
                    <a:pt x="1" y="1555"/>
                    <a:pt x="108" y="1693"/>
                    <a:pt x="306" y="1693"/>
                  </a:cubicBezTo>
                  <a:cubicBezTo>
                    <a:pt x="417" y="1693"/>
                    <a:pt x="556" y="1649"/>
                    <a:pt x="712" y="1559"/>
                  </a:cubicBezTo>
                  <a:cubicBezTo>
                    <a:pt x="1148" y="1308"/>
                    <a:pt x="1552" y="785"/>
                    <a:pt x="1619" y="391"/>
                  </a:cubicBezTo>
                  <a:cubicBezTo>
                    <a:pt x="1662" y="139"/>
                    <a:pt x="1554" y="1"/>
                    <a:pt x="1356" y="1"/>
                  </a:cubicBezTo>
                  <a:close/>
                </a:path>
              </a:pathLst>
            </a:custGeom>
            <a:solidFill>
              <a:srgbClr val="AAD1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" name="Google Shape;314;p28"/>
          <p:cNvSpPr txBox="1">
            <a:spLocks noGrp="1"/>
          </p:cNvSpPr>
          <p:nvPr>
            <p:ph type="ctrTitle"/>
          </p:nvPr>
        </p:nvSpPr>
        <p:spPr>
          <a:xfrm>
            <a:off x="441701" y="398204"/>
            <a:ext cx="4067100" cy="16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6000" dirty="0" smtClean="0">
                <a:solidFill>
                  <a:schemeClr val="lt1"/>
                </a:solidFill>
              </a:rPr>
              <a:t>E-dnevnik</a:t>
            </a:r>
            <a:endParaRPr sz="6000" dirty="0">
              <a:solidFill>
                <a:schemeClr val="lt1"/>
              </a:solidFill>
            </a:endParaRPr>
          </a:p>
        </p:txBody>
      </p:sp>
      <p:sp>
        <p:nvSpPr>
          <p:cNvPr id="315" name="Google Shape;315;p28"/>
          <p:cNvSpPr txBox="1">
            <a:spLocks noGrp="1"/>
          </p:cNvSpPr>
          <p:nvPr>
            <p:ph type="subTitle" idx="1"/>
          </p:nvPr>
        </p:nvSpPr>
        <p:spPr>
          <a:xfrm>
            <a:off x="441701" y="3705313"/>
            <a:ext cx="2418600" cy="4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Luka Ujević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Antonela Dragičević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err="1" smtClean="0"/>
              <a:t>Graziano</a:t>
            </a:r>
            <a:r>
              <a:rPr lang="hr-HR" sz="1200" dirty="0" smtClean="0"/>
              <a:t> </a:t>
            </a:r>
            <a:r>
              <a:rPr lang="hr-HR" sz="1200" dirty="0" err="1" smtClean="0"/>
              <a:t>Kaluža</a:t>
            </a:r>
            <a:endParaRPr lang="hr-HR" sz="120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200" dirty="0" smtClean="0"/>
              <a:t>Nikolina </a:t>
            </a:r>
            <a:r>
              <a:rPr lang="hr-HR" sz="1200" dirty="0" err="1" smtClean="0"/>
              <a:t>Gjergja</a:t>
            </a:r>
            <a:endParaRPr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Naslov 3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Podnaslov 4"/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Naslov 5"/>
          <p:cNvSpPr>
            <a:spLocks noGrp="1"/>
          </p:cNvSpPr>
          <p:nvPr>
            <p:ph type="ctrTitle" idx="4"/>
          </p:nvPr>
        </p:nvSpPr>
        <p:spPr>
          <a:xfrm flipH="1">
            <a:off x="2456269" y="267494"/>
            <a:ext cx="1793700" cy="459300"/>
          </a:xfrm>
        </p:spPr>
        <p:txBody>
          <a:bodyPr/>
          <a:lstStyle/>
          <a:p>
            <a:r>
              <a:rPr lang="hr-HR" dirty="0" smtClean="0"/>
              <a:t>Učenik</a:t>
            </a:r>
            <a:endParaRPr lang="hr-HR" dirty="0"/>
          </a:p>
        </p:txBody>
      </p:sp>
      <p:sp>
        <p:nvSpPr>
          <p:cNvPr id="7" name="Podnaslov 6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8" name="Naslov 7"/>
          <p:cNvSpPr>
            <a:spLocks noGrp="1"/>
          </p:cNvSpPr>
          <p:nvPr>
            <p:ph type="title" idx="6"/>
          </p:nvPr>
        </p:nvSpPr>
        <p:spPr>
          <a:xfrm>
            <a:off x="523631" y="1275606"/>
            <a:ext cx="4972200" cy="572700"/>
          </a:xfrm>
        </p:spPr>
        <p:txBody>
          <a:bodyPr/>
          <a:lstStyle/>
          <a:p>
            <a:endParaRPr lang="hr-HR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4039"/>
            <a:ext cx="909646" cy="10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03" y="2355726"/>
            <a:ext cx="8272052" cy="1440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Google Shape;1188;p42"/>
          <p:cNvSpPr txBox="1">
            <a:spLocks/>
          </p:cNvSpPr>
          <p:nvPr/>
        </p:nvSpPr>
        <p:spPr>
          <a:xfrm flipH="1">
            <a:off x="2771800" y="1197947"/>
            <a:ext cx="3128618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4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 Light"/>
              <a:buNone/>
              <a:defRPr sz="1200" b="0" i="0" u="none" strike="noStrike" cap="none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defRPr>
            </a:lvl9pPr>
          </a:lstStyle>
          <a:p>
            <a:pPr marL="0" indent="0"/>
            <a:r>
              <a:rPr lang="hr-HR" b="1" smtClean="0"/>
              <a:t>View	Control	Model </a:t>
            </a:r>
            <a:endParaRPr lang="hr-HR" b="1" dirty="0"/>
          </a:p>
        </p:txBody>
      </p:sp>
      <p:cxnSp>
        <p:nvCxnSpPr>
          <p:cNvPr id="12" name="Ravni poveznik sa strelicom 11"/>
          <p:cNvCxnSpPr/>
          <p:nvPr/>
        </p:nvCxnSpPr>
        <p:spPr>
          <a:xfrm flipH="1">
            <a:off x="2267744" y="1635647"/>
            <a:ext cx="720080" cy="623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vni poveznik sa strelicom 12"/>
          <p:cNvCxnSpPr/>
          <p:nvPr/>
        </p:nvCxnSpPr>
        <p:spPr>
          <a:xfrm>
            <a:off x="4139952" y="1635647"/>
            <a:ext cx="97766" cy="623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Ravni poveznik sa strelicom 13"/>
          <p:cNvCxnSpPr/>
          <p:nvPr/>
        </p:nvCxnSpPr>
        <p:spPr>
          <a:xfrm>
            <a:off x="5148064" y="1565624"/>
            <a:ext cx="792088" cy="559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87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6" name="Google Shape;1846;p49"/>
          <p:cNvSpPr/>
          <p:nvPr/>
        </p:nvSpPr>
        <p:spPr>
          <a:xfrm>
            <a:off x="86550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49"/>
          <p:cNvSpPr txBox="1">
            <a:spLocks noGrp="1"/>
          </p:cNvSpPr>
          <p:nvPr>
            <p:ph type="ctrTitle"/>
          </p:nvPr>
        </p:nvSpPr>
        <p:spPr>
          <a:xfrm flipH="1">
            <a:off x="1619069" y="2354314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 smtClean="0"/>
              <a:t>Sequence</a:t>
            </a:r>
            <a:r>
              <a:rPr lang="hr-HR" dirty="0" smtClean="0"/>
              <a:t> </a:t>
            </a:r>
            <a:r>
              <a:rPr lang="hr-HR" dirty="0" err="1" smtClean="0"/>
              <a:t>diagram</a:t>
            </a:r>
            <a:endParaRPr dirty="0"/>
          </a:p>
        </p:txBody>
      </p:sp>
      <p:sp>
        <p:nvSpPr>
          <p:cNvPr id="1848" name="Google Shape;1848;p49"/>
          <p:cNvSpPr txBox="1">
            <a:spLocks noGrp="1"/>
          </p:cNvSpPr>
          <p:nvPr>
            <p:ph type="title" idx="2"/>
          </p:nvPr>
        </p:nvSpPr>
        <p:spPr>
          <a:xfrm flipH="1">
            <a:off x="1619672" y="3507854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05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49" name="Google Shape;1849;p49"/>
          <p:cNvSpPr txBox="1">
            <a:spLocks noGrp="1"/>
          </p:cNvSpPr>
          <p:nvPr>
            <p:ph type="subTitle" idx="1"/>
          </p:nvPr>
        </p:nvSpPr>
        <p:spPr>
          <a:xfrm flipH="1">
            <a:off x="1619119" y="2773985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850" name="Google Shape;1850;p49"/>
          <p:cNvGrpSpPr/>
          <p:nvPr/>
        </p:nvGrpSpPr>
        <p:grpSpPr>
          <a:xfrm>
            <a:off x="4971087" y="385375"/>
            <a:ext cx="3090276" cy="3180475"/>
            <a:chOff x="1264500" y="238125"/>
            <a:chExt cx="5090225" cy="5238800"/>
          </a:xfrm>
        </p:grpSpPr>
        <p:sp>
          <p:nvSpPr>
            <p:cNvPr id="1851" name="Google Shape;1851;p49"/>
            <p:cNvSpPr/>
            <p:nvPr/>
          </p:nvSpPr>
          <p:spPr>
            <a:xfrm>
              <a:off x="4795750" y="2346725"/>
              <a:ext cx="1445275" cy="3130150"/>
            </a:xfrm>
            <a:custGeom>
              <a:avLst/>
              <a:gdLst/>
              <a:ahLst/>
              <a:cxnLst/>
              <a:rect l="l" t="t" r="r" b="b"/>
              <a:pathLst>
                <a:path w="57811" h="125206" extrusionOk="0">
                  <a:moveTo>
                    <a:pt x="33164" y="0"/>
                  </a:moveTo>
                  <a:lnTo>
                    <a:pt x="0" y="125206"/>
                  </a:lnTo>
                  <a:lnTo>
                    <a:pt x="57811" y="90898"/>
                  </a:lnTo>
                  <a:lnTo>
                    <a:pt x="33164" y="0"/>
                  </a:lnTo>
                  <a:close/>
                </a:path>
              </a:pathLst>
            </a:custGeom>
            <a:solidFill>
              <a:srgbClr val="7CB0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9"/>
            <p:cNvSpPr/>
            <p:nvPr/>
          </p:nvSpPr>
          <p:spPr>
            <a:xfrm>
              <a:off x="4795625" y="2346750"/>
              <a:ext cx="879475" cy="3130175"/>
            </a:xfrm>
            <a:custGeom>
              <a:avLst/>
              <a:gdLst/>
              <a:ahLst/>
              <a:cxnLst/>
              <a:rect l="l" t="t" r="r" b="b"/>
              <a:pathLst>
                <a:path w="35179" h="125207" extrusionOk="0">
                  <a:moveTo>
                    <a:pt x="33172" y="1"/>
                  </a:moveTo>
                  <a:lnTo>
                    <a:pt x="1" y="125206"/>
                  </a:lnTo>
                  <a:lnTo>
                    <a:pt x="1" y="125206"/>
                  </a:lnTo>
                  <a:lnTo>
                    <a:pt x="5880" y="121717"/>
                  </a:lnTo>
                  <a:lnTo>
                    <a:pt x="35179" y="7411"/>
                  </a:lnTo>
                  <a:lnTo>
                    <a:pt x="33172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9"/>
            <p:cNvSpPr/>
            <p:nvPr/>
          </p:nvSpPr>
          <p:spPr>
            <a:xfrm>
              <a:off x="5180300" y="2346725"/>
              <a:ext cx="1060725" cy="2272450"/>
            </a:xfrm>
            <a:custGeom>
              <a:avLst/>
              <a:gdLst/>
              <a:ahLst/>
              <a:cxnLst/>
              <a:rect l="l" t="t" r="r" b="b"/>
              <a:pathLst>
                <a:path w="42429" h="90898" extrusionOk="0">
                  <a:moveTo>
                    <a:pt x="17782" y="0"/>
                  </a:moveTo>
                  <a:lnTo>
                    <a:pt x="1" y="67393"/>
                  </a:lnTo>
                  <a:lnTo>
                    <a:pt x="42429" y="90898"/>
                  </a:lnTo>
                  <a:lnTo>
                    <a:pt x="42429" y="90898"/>
                  </a:lnTo>
                  <a:lnTo>
                    <a:pt x="17782" y="0"/>
                  </a:lnTo>
                  <a:close/>
                </a:path>
              </a:pathLst>
            </a:custGeom>
            <a:solidFill>
              <a:srgbClr val="5E7F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9"/>
            <p:cNvSpPr/>
            <p:nvPr/>
          </p:nvSpPr>
          <p:spPr>
            <a:xfrm>
              <a:off x="5445375" y="2346725"/>
              <a:ext cx="795650" cy="2272450"/>
            </a:xfrm>
            <a:custGeom>
              <a:avLst/>
              <a:gdLst/>
              <a:ahLst/>
              <a:cxnLst/>
              <a:rect l="l" t="t" r="r" b="b"/>
              <a:pathLst>
                <a:path w="31826" h="90898" extrusionOk="0">
                  <a:moveTo>
                    <a:pt x="7179" y="0"/>
                  </a:moveTo>
                  <a:lnTo>
                    <a:pt x="1" y="27207"/>
                  </a:lnTo>
                  <a:lnTo>
                    <a:pt x="14697" y="81409"/>
                  </a:lnTo>
                  <a:lnTo>
                    <a:pt x="31826" y="90898"/>
                  </a:lnTo>
                  <a:lnTo>
                    <a:pt x="7179" y="0"/>
                  </a:lnTo>
                  <a:close/>
                </a:path>
              </a:pathLst>
            </a:custGeom>
            <a:solidFill>
              <a:srgbClr val="4760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9"/>
            <p:cNvSpPr/>
            <p:nvPr/>
          </p:nvSpPr>
          <p:spPr>
            <a:xfrm>
              <a:off x="1264500" y="294575"/>
              <a:ext cx="4360425" cy="5182350"/>
            </a:xfrm>
            <a:custGeom>
              <a:avLst/>
              <a:gdLst/>
              <a:ahLst/>
              <a:cxnLst/>
              <a:rect l="l" t="t" r="r" b="b"/>
              <a:pathLst>
                <a:path w="174417" h="207294" extrusionOk="0">
                  <a:moveTo>
                    <a:pt x="33164" y="1"/>
                  </a:moveTo>
                  <a:lnTo>
                    <a:pt x="25034" y="30707"/>
                  </a:lnTo>
                  <a:lnTo>
                    <a:pt x="0" y="125206"/>
                  </a:lnTo>
                  <a:lnTo>
                    <a:pt x="141246" y="207293"/>
                  </a:lnTo>
                  <a:lnTo>
                    <a:pt x="166280" y="112792"/>
                  </a:lnTo>
                  <a:lnTo>
                    <a:pt x="174417" y="82088"/>
                  </a:lnTo>
                  <a:lnTo>
                    <a:pt x="33164" y="1"/>
                  </a:ln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9"/>
            <p:cNvSpPr/>
            <p:nvPr/>
          </p:nvSpPr>
          <p:spPr>
            <a:xfrm>
              <a:off x="4415200" y="2874700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6" y="1"/>
                  </a:moveTo>
                  <a:cubicBezTo>
                    <a:pt x="5193" y="1"/>
                    <a:pt x="4099" y="761"/>
                    <a:pt x="3780" y="1982"/>
                  </a:cubicBezTo>
                  <a:lnTo>
                    <a:pt x="303" y="15280"/>
                  </a:lnTo>
                  <a:cubicBezTo>
                    <a:pt x="1" y="16436"/>
                    <a:pt x="511" y="17652"/>
                    <a:pt x="1547" y="18247"/>
                  </a:cubicBezTo>
                  <a:lnTo>
                    <a:pt x="14376" y="25619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6" y="25973"/>
                    <a:pt x="17940" y="25213"/>
                    <a:pt x="18259" y="23993"/>
                  </a:cubicBezTo>
                  <a:lnTo>
                    <a:pt x="21735" y="10693"/>
                  </a:lnTo>
                  <a:cubicBezTo>
                    <a:pt x="22038" y="9537"/>
                    <a:pt x="21528" y="8322"/>
                    <a:pt x="20493" y="7727"/>
                  </a:cubicBezTo>
                  <a:lnTo>
                    <a:pt x="7663" y="355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9"/>
            <p:cNvSpPr/>
            <p:nvPr/>
          </p:nvSpPr>
          <p:spPr>
            <a:xfrm>
              <a:off x="4229850" y="3533725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7" y="0"/>
                  </a:moveTo>
                  <a:cubicBezTo>
                    <a:pt x="5193" y="0"/>
                    <a:pt x="4099" y="761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7" y="18247"/>
                  </a:cubicBezTo>
                  <a:lnTo>
                    <a:pt x="14376" y="25620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40" y="25213"/>
                    <a:pt x="18258" y="23991"/>
                  </a:cubicBezTo>
                  <a:lnTo>
                    <a:pt x="21735" y="10693"/>
                  </a:lnTo>
                  <a:cubicBezTo>
                    <a:pt x="22037" y="9537"/>
                    <a:pt x="21528" y="8322"/>
                    <a:pt x="20493" y="7726"/>
                  </a:cubicBezTo>
                  <a:lnTo>
                    <a:pt x="7663" y="354"/>
                  </a:lnTo>
                  <a:cubicBezTo>
                    <a:pt x="7242" y="113"/>
                    <a:pt x="6790" y="0"/>
                    <a:pt x="634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9"/>
            <p:cNvSpPr/>
            <p:nvPr/>
          </p:nvSpPr>
          <p:spPr>
            <a:xfrm>
              <a:off x="4023925" y="4203075"/>
              <a:ext cx="550925" cy="649325"/>
            </a:xfrm>
            <a:custGeom>
              <a:avLst/>
              <a:gdLst/>
              <a:ahLst/>
              <a:cxnLst/>
              <a:rect l="l" t="t" r="r" b="b"/>
              <a:pathLst>
                <a:path w="22037" h="25973" extrusionOk="0">
                  <a:moveTo>
                    <a:pt x="6345" y="0"/>
                  </a:moveTo>
                  <a:cubicBezTo>
                    <a:pt x="5192" y="0"/>
                    <a:pt x="4099" y="760"/>
                    <a:pt x="3779" y="1981"/>
                  </a:cubicBezTo>
                  <a:lnTo>
                    <a:pt x="303" y="15279"/>
                  </a:lnTo>
                  <a:cubicBezTo>
                    <a:pt x="0" y="16435"/>
                    <a:pt x="510" y="17650"/>
                    <a:pt x="1546" y="18246"/>
                  </a:cubicBezTo>
                  <a:lnTo>
                    <a:pt x="14375" y="25619"/>
                  </a:lnTo>
                  <a:cubicBezTo>
                    <a:pt x="14795" y="25860"/>
                    <a:pt x="15247" y="25972"/>
                    <a:pt x="15691" y="25972"/>
                  </a:cubicBezTo>
                  <a:cubicBezTo>
                    <a:pt x="16845" y="25972"/>
                    <a:pt x="17939" y="25212"/>
                    <a:pt x="18258" y="23992"/>
                  </a:cubicBezTo>
                  <a:lnTo>
                    <a:pt x="21734" y="10692"/>
                  </a:lnTo>
                  <a:cubicBezTo>
                    <a:pt x="22037" y="9536"/>
                    <a:pt x="21527" y="8321"/>
                    <a:pt x="20492" y="7725"/>
                  </a:cubicBezTo>
                  <a:lnTo>
                    <a:pt x="7662" y="354"/>
                  </a:lnTo>
                  <a:cubicBezTo>
                    <a:pt x="7241" y="112"/>
                    <a:pt x="6789" y="0"/>
                    <a:pt x="6345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9"/>
            <p:cNvSpPr/>
            <p:nvPr/>
          </p:nvSpPr>
          <p:spPr>
            <a:xfrm>
              <a:off x="1911825" y="294800"/>
              <a:ext cx="3713075" cy="2740425"/>
            </a:xfrm>
            <a:custGeom>
              <a:avLst/>
              <a:gdLst/>
              <a:ahLst/>
              <a:cxnLst/>
              <a:rect l="l" t="t" r="r" b="b"/>
              <a:pathLst>
                <a:path w="148523" h="109617" extrusionOk="0">
                  <a:moveTo>
                    <a:pt x="7291" y="0"/>
                  </a:moveTo>
                  <a:lnTo>
                    <a:pt x="0" y="27541"/>
                  </a:lnTo>
                  <a:lnTo>
                    <a:pt x="141228" y="109616"/>
                  </a:lnTo>
                  <a:lnTo>
                    <a:pt x="148522" y="82076"/>
                  </a:lnTo>
                  <a:lnTo>
                    <a:pt x="729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9"/>
            <p:cNvSpPr/>
            <p:nvPr/>
          </p:nvSpPr>
          <p:spPr>
            <a:xfrm>
              <a:off x="1911825" y="294800"/>
              <a:ext cx="3713075" cy="2740425"/>
            </a:xfrm>
            <a:custGeom>
              <a:avLst/>
              <a:gdLst/>
              <a:ahLst/>
              <a:cxnLst/>
              <a:rect l="l" t="t" r="r" b="b"/>
              <a:pathLst>
                <a:path w="148523" h="109617" extrusionOk="0">
                  <a:moveTo>
                    <a:pt x="7291" y="0"/>
                  </a:moveTo>
                  <a:lnTo>
                    <a:pt x="0" y="27541"/>
                  </a:lnTo>
                  <a:lnTo>
                    <a:pt x="141228" y="109616"/>
                  </a:lnTo>
                  <a:lnTo>
                    <a:pt x="148522" y="82076"/>
                  </a:lnTo>
                  <a:lnTo>
                    <a:pt x="729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9"/>
            <p:cNvSpPr/>
            <p:nvPr/>
          </p:nvSpPr>
          <p:spPr>
            <a:xfrm>
              <a:off x="2092250" y="241075"/>
              <a:ext cx="3645250" cy="2105600"/>
            </a:xfrm>
            <a:custGeom>
              <a:avLst/>
              <a:gdLst/>
              <a:ahLst/>
              <a:cxnLst/>
              <a:rect l="l" t="t" r="r" b="b"/>
              <a:pathLst>
                <a:path w="145810" h="84224" extrusionOk="0">
                  <a:moveTo>
                    <a:pt x="3" y="2234"/>
                  </a:moveTo>
                  <a:lnTo>
                    <a:pt x="0" y="2250"/>
                  </a:lnTo>
                  <a:lnTo>
                    <a:pt x="17" y="2242"/>
                  </a:lnTo>
                  <a:lnTo>
                    <a:pt x="3" y="2234"/>
                  </a:lnTo>
                  <a:close/>
                  <a:moveTo>
                    <a:pt x="4512" y="0"/>
                  </a:moveTo>
                  <a:lnTo>
                    <a:pt x="17" y="2242"/>
                  </a:lnTo>
                  <a:lnTo>
                    <a:pt x="141297" y="84223"/>
                  </a:lnTo>
                  <a:lnTo>
                    <a:pt x="145810" y="81907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9"/>
            <p:cNvSpPr/>
            <p:nvPr/>
          </p:nvSpPr>
          <p:spPr>
            <a:xfrm>
              <a:off x="2092250" y="296850"/>
              <a:ext cx="550" cy="575"/>
            </a:xfrm>
            <a:custGeom>
              <a:avLst/>
              <a:gdLst/>
              <a:ahLst/>
              <a:cxnLst/>
              <a:rect l="l" t="t" r="r" b="b"/>
              <a:pathLst>
                <a:path w="22" h="23" extrusionOk="0">
                  <a:moveTo>
                    <a:pt x="0" y="0"/>
                  </a:moveTo>
                  <a:lnTo>
                    <a:pt x="0" y="22"/>
                  </a:lnTo>
                  <a:lnTo>
                    <a:pt x="2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9"/>
            <p:cNvSpPr/>
            <p:nvPr/>
          </p:nvSpPr>
          <p:spPr>
            <a:xfrm>
              <a:off x="2092750" y="241075"/>
              <a:ext cx="2922700" cy="1716900"/>
            </a:xfrm>
            <a:custGeom>
              <a:avLst/>
              <a:gdLst/>
              <a:ahLst/>
              <a:cxnLst/>
              <a:rect l="l" t="t" r="r" b="b"/>
              <a:pathLst>
                <a:path w="116908" h="68676" extrusionOk="0">
                  <a:moveTo>
                    <a:pt x="4491" y="0"/>
                  </a:moveTo>
                  <a:lnTo>
                    <a:pt x="0" y="2244"/>
                  </a:lnTo>
                  <a:lnTo>
                    <a:pt x="110533" y="66381"/>
                  </a:lnTo>
                  <a:lnTo>
                    <a:pt x="114482" y="68675"/>
                  </a:lnTo>
                  <a:cubicBezTo>
                    <a:pt x="115081" y="67374"/>
                    <a:pt x="115902" y="66188"/>
                    <a:pt x="116908" y="65168"/>
                  </a:cubicBezTo>
                  <a:lnTo>
                    <a:pt x="112841" y="62813"/>
                  </a:lnTo>
                  <a:lnTo>
                    <a:pt x="449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9"/>
            <p:cNvSpPr/>
            <p:nvPr/>
          </p:nvSpPr>
          <p:spPr>
            <a:xfrm>
              <a:off x="5624650" y="2346725"/>
              <a:ext cx="200" cy="500"/>
            </a:xfrm>
            <a:custGeom>
              <a:avLst/>
              <a:gdLst/>
              <a:ahLst/>
              <a:cxnLst/>
              <a:rect l="l" t="t" r="r" b="b"/>
              <a:pathLst>
                <a:path w="8" h="20" extrusionOk="0">
                  <a:moveTo>
                    <a:pt x="1" y="0"/>
                  </a:moveTo>
                  <a:lnTo>
                    <a:pt x="1" y="19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86AA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9"/>
            <p:cNvSpPr/>
            <p:nvPr/>
          </p:nvSpPr>
          <p:spPr>
            <a:xfrm>
              <a:off x="4753375" y="2038750"/>
              <a:ext cx="290075" cy="483375"/>
            </a:xfrm>
            <a:custGeom>
              <a:avLst/>
              <a:gdLst/>
              <a:ahLst/>
              <a:cxnLst/>
              <a:rect l="l" t="t" r="r" b="b"/>
              <a:pathLst>
                <a:path w="11603" h="19335" extrusionOk="0">
                  <a:moveTo>
                    <a:pt x="1" y="0"/>
                  </a:moveTo>
                  <a:lnTo>
                    <a:pt x="44" y="12620"/>
                  </a:lnTo>
                  <a:lnTo>
                    <a:pt x="11603" y="19335"/>
                  </a:lnTo>
                  <a:lnTo>
                    <a:pt x="11560" y="67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9"/>
            <p:cNvSpPr/>
            <p:nvPr/>
          </p:nvSpPr>
          <p:spPr>
            <a:xfrm>
              <a:off x="4753375" y="2038750"/>
              <a:ext cx="290150" cy="483300"/>
            </a:xfrm>
            <a:custGeom>
              <a:avLst/>
              <a:gdLst/>
              <a:ahLst/>
              <a:cxnLst/>
              <a:rect l="l" t="t" r="r" b="b"/>
              <a:pathLst>
                <a:path w="11606" h="19332" extrusionOk="0">
                  <a:moveTo>
                    <a:pt x="1" y="0"/>
                  </a:moveTo>
                  <a:lnTo>
                    <a:pt x="21" y="5717"/>
                  </a:lnTo>
                  <a:lnTo>
                    <a:pt x="43" y="12617"/>
                  </a:lnTo>
                  <a:lnTo>
                    <a:pt x="11606" y="19332"/>
                  </a:lnTo>
                  <a:lnTo>
                    <a:pt x="11586" y="13900"/>
                  </a:lnTo>
                  <a:lnTo>
                    <a:pt x="11565" y="8723"/>
                  </a:lnTo>
                  <a:lnTo>
                    <a:pt x="11558" y="6715"/>
                  </a:lnTo>
                  <a:lnTo>
                    <a:pt x="4199" y="24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9"/>
            <p:cNvSpPr/>
            <p:nvPr/>
          </p:nvSpPr>
          <p:spPr>
            <a:xfrm>
              <a:off x="5025700" y="2196900"/>
              <a:ext cx="16825" cy="59800"/>
            </a:xfrm>
            <a:custGeom>
              <a:avLst/>
              <a:gdLst/>
              <a:ahLst/>
              <a:cxnLst/>
              <a:rect l="l" t="t" r="r" b="b"/>
              <a:pathLst>
                <a:path w="673" h="2392" extrusionOk="0">
                  <a:moveTo>
                    <a:pt x="0" y="0"/>
                  </a:moveTo>
                  <a:lnTo>
                    <a:pt x="672" y="2391"/>
                  </a:lnTo>
                  <a:lnTo>
                    <a:pt x="665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9"/>
            <p:cNvSpPr/>
            <p:nvPr/>
          </p:nvSpPr>
          <p:spPr>
            <a:xfrm>
              <a:off x="4753375" y="2038750"/>
              <a:ext cx="281950" cy="315550"/>
            </a:xfrm>
            <a:custGeom>
              <a:avLst/>
              <a:gdLst/>
              <a:ahLst/>
              <a:cxnLst/>
              <a:rect l="l" t="t" r="r" b="b"/>
              <a:pathLst>
                <a:path w="11278" h="12622" extrusionOk="0">
                  <a:moveTo>
                    <a:pt x="1" y="0"/>
                  </a:moveTo>
                  <a:lnTo>
                    <a:pt x="47" y="12622"/>
                  </a:lnTo>
                  <a:lnTo>
                    <a:pt x="11278" y="65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9"/>
            <p:cNvSpPr/>
            <p:nvPr/>
          </p:nvSpPr>
          <p:spPr>
            <a:xfrm>
              <a:off x="4753375" y="2038750"/>
              <a:ext cx="281950" cy="315550"/>
            </a:xfrm>
            <a:custGeom>
              <a:avLst/>
              <a:gdLst/>
              <a:ahLst/>
              <a:cxnLst/>
              <a:rect l="l" t="t" r="r" b="b"/>
              <a:pathLst>
                <a:path w="11278" h="12622" extrusionOk="0">
                  <a:moveTo>
                    <a:pt x="1" y="0"/>
                  </a:moveTo>
                  <a:lnTo>
                    <a:pt x="47" y="12622"/>
                  </a:lnTo>
                  <a:lnTo>
                    <a:pt x="11278" y="655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9"/>
            <p:cNvSpPr/>
            <p:nvPr/>
          </p:nvSpPr>
          <p:spPr>
            <a:xfrm>
              <a:off x="4916175" y="2196900"/>
              <a:ext cx="126325" cy="59800"/>
            </a:xfrm>
            <a:custGeom>
              <a:avLst/>
              <a:gdLst/>
              <a:ahLst/>
              <a:cxnLst/>
              <a:rect l="l" t="t" r="r" b="b"/>
              <a:pathLst>
                <a:path w="5053" h="2392" extrusionOk="0">
                  <a:moveTo>
                    <a:pt x="4380" y="0"/>
                  </a:moveTo>
                  <a:cubicBezTo>
                    <a:pt x="4296" y="27"/>
                    <a:pt x="4220" y="49"/>
                    <a:pt x="4136" y="69"/>
                  </a:cubicBezTo>
                  <a:cubicBezTo>
                    <a:pt x="4053" y="98"/>
                    <a:pt x="3971" y="118"/>
                    <a:pt x="3887" y="138"/>
                  </a:cubicBezTo>
                  <a:cubicBezTo>
                    <a:pt x="3604" y="209"/>
                    <a:pt x="3319" y="264"/>
                    <a:pt x="3028" y="305"/>
                  </a:cubicBezTo>
                  <a:cubicBezTo>
                    <a:pt x="2764" y="340"/>
                    <a:pt x="2501" y="360"/>
                    <a:pt x="2245" y="374"/>
                  </a:cubicBezTo>
                  <a:cubicBezTo>
                    <a:pt x="2168" y="382"/>
                    <a:pt x="2086" y="382"/>
                    <a:pt x="2003" y="382"/>
                  </a:cubicBezTo>
                  <a:cubicBezTo>
                    <a:pt x="1917" y="385"/>
                    <a:pt x="1830" y="387"/>
                    <a:pt x="1743" y="387"/>
                  </a:cubicBezTo>
                  <a:cubicBezTo>
                    <a:pt x="1656" y="387"/>
                    <a:pt x="1570" y="385"/>
                    <a:pt x="1483" y="382"/>
                  </a:cubicBezTo>
                  <a:cubicBezTo>
                    <a:pt x="1392" y="374"/>
                    <a:pt x="1303" y="374"/>
                    <a:pt x="1213" y="367"/>
                  </a:cubicBezTo>
                  <a:cubicBezTo>
                    <a:pt x="1047" y="354"/>
                    <a:pt x="880" y="333"/>
                    <a:pt x="714" y="312"/>
                  </a:cubicBezTo>
                  <a:cubicBezTo>
                    <a:pt x="631" y="305"/>
                    <a:pt x="555" y="291"/>
                    <a:pt x="471" y="285"/>
                  </a:cubicBezTo>
                  <a:cubicBezTo>
                    <a:pt x="313" y="256"/>
                    <a:pt x="160" y="229"/>
                    <a:pt x="0" y="187"/>
                  </a:cubicBezTo>
                  <a:lnTo>
                    <a:pt x="0" y="187"/>
                  </a:lnTo>
                  <a:lnTo>
                    <a:pt x="1719" y="1463"/>
                  </a:lnTo>
                  <a:cubicBezTo>
                    <a:pt x="1768" y="1490"/>
                    <a:pt x="1824" y="1517"/>
                    <a:pt x="1879" y="1545"/>
                  </a:cubicBezTo>
                  <a:lnTo>
                    <a:pt x="2004" y="1608"/>
                  </a:lnTo>
                  <a:cubicBezTo>
                    <a:pt x="2037" y="1630"/>
                    <a:pt x="2075" y="1646"/>
                    <a:pt x="2115" y="1657"/>
                  </a:cubicBezTo>
                  <a:cubicBezTo>
                    <a:pt x="2275" y="1732"/>
                    <a:pt x="2433" y="1795"/>
                    <a:pt x="2593" y="1864"/>
                  </a:cubicBezTo>
                  <a:cubicBezTo>
                    <a:pt x="2700" y="1915"/>
                    <a:pt x="2811" y="1954"/>
                    <a:pt x="2926" y="1982"/>
                  </a:cubicBezTo>
                  <a:cubicBezTo>
                    <a:pt x="3071" y="2037"/>
                    <a:pt x="3224" y="2086"/>
                    <a:pt x="3375" y="2128"/>
                  </a:cubicBezTo>
                  <a:cubicBezTo>
                    <a:pt x="3409" y="2139"/>
                    <a:pt x="3444" y="2149"/>
                    <a:pt x="3479" y="2155"/>
                  </a:cubicBezTo>
                  <a:cubicBezTo>
                    <a:pt x="3486" y="2155"/>
                    <a:pt x="3486" y="2155"/>
                    <a:pt x="3493" y="2162"/>
                  </a:cubicBezTo>
                  <a:cubicBezTo>
                    <a:pt x="3507" y="2167"/>
                    <a:pt x="3524" y="2170"/>
                    <a:pt x="3539" y="2170"/>
                  </a:cubicBezTo>
                  <a:cubicBezTo>
                    <a:pt x="3543" y="2170"/>
                    <a:pt x="3546" y="2170"/>
                    <a:pt x="3549" y="2170"/>
                  </a:cubicBezTo>
                  <a:cubicBezTo>
                    <a:pt x="3558" y="2175"/>
                    <a:pt x="3565" y="2179"/>
                    <a:pt x="3573" y="2179"/>
                  </a:cubicBezTo>
                  <a:cubicBezTo>
                    <a:pt x="3576" y="2179"/>
                    <a:pt x="3580" y="2178"/>
                    <a:pt x="3584" y="2177"/>
                  </a:cubicBezTo>
                  <a:cubicBezTo>
                    <a:pt x="3771" y="2224"/>
                    <a:pt x="3965" y="2259"/>
                    <a:pt x="4151" y="2293"/>
                  </a:cubicBezTo>
                  <a:cubicBezTo>
                    <a:pt x="4175" y="2302"/>
                    <a:pt x="4201" y="2306"/>
                    <a:pt x="4227" y="2308"/>
                  </a:cubicBezTo>
                  <a:cubicBezTo>
                    <a:pt x="4295" y="2314"/>
                    <a:pt x="4362" y="2322"/>
                    <a:pt x="4429" y="2335"/>
                  </a:cubicBezTo>
                  <a:cubicBezTo>
                    <a:pt x="4594" y="2363"/>
                    <a:pt x="4760" y="2378"/>
                    <a:pt x="4927" y="2384"/>
                  </a:cubicBezTo>
                  <a:cubicBezTo>
                    <a:pt x="4969" y="2384"/>
                    <a:pt x="5010" y="2391"/>
                    <a:pt x="5052" y="2391"/>
                  </a:cubicBezTo>
                  <a:lnTo>
                    <a:pt x="5045" y="389"/>
                  </a:lnTo>
                  <a:lnTo>
                    <a:pt x="4380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9"/>
            <p:cNvSpPr/>
            <p:nvPr/>
          </p:nvSpPr>
          <p:spPr>
            <a:xfrm>
              <a:off x="4638600" y="1566325"/>
              <a:ext cx="635925" cy="784200"/>
            </a:xfrm>
            <a:custGeom>
              <a:avLst/>
              <a:gdLst/>
              <a:ahLst/>
              <a:cxnLst/>
              <a:rect l="l" t="t" r="r" b="b"/>
              <a:pathLst>
                <a:path w="25437" h="31368" extrusionOk="0">
                  <a:moveTo>
                    <a:pt x="25434" y="3446"/>
                  </a:moveTo>
                  <a:lnTo>
                    <a:pt x="25436" y="3447"/>
                  </a:lnTo>
                  <a:cubicBezTo>
                    <a:pt x="25436" y="3447"/>
                    <a:pt x="25435" y="3446"/>
                    <a:pt x="25434" y="3446"/>
                  </a:cubicBezTo>
                  <a:close/>
                  <a:moveTo>
                    <a:pt x="16003" y="1"/>
                  </a:moveTo>
                  <a:cubicBezTo>
                    <a:pt x="15767" y="1"/>
                    <a:pt x="15529" y="8"/>
                    <a:pt x="15290" y="22"/>
                  </a:cubicBezTo>
                  <a:cubicBezTo>
                    <a:pt x="15226" y="25"/>
                    <a:pt x="15163" y="31"/>
                    <a:pt x="15100" y="35"/>
                  </a:cubicBezTo>
                  <a:cubicBezTo>
                    <a:pt x="14795" y="57"/>
                    <a:pt x="14487" y="85"/>
                    <a:pt x="14176" y="129"/>
                  </a:cubicBezTo>
                  <a:cubicBezTo>
                    <a:pt x="13856" y="175"/>
                    <a:pt x="13539" y="234"/>
                    <a:pt x="13225" y="301"/>
                  </a:cubicBezTo>
                  <a:cubicBezTo>
                    <a:pt x="13143" y="319"/>
                    <a:pt x="13063" y="337"/>
                    <a:pt x="12982" y="355"/>
                  </a:cubicBezTo>
                  <a:cubicBezTo>
                    <a:pt x="12694" y="421"/>
                    <a:pt x="12408" y="494"/>
                    <a:pt x="12124" y="579"/>
                  </a:cubicBezTo>
                  <a:cubicBezTo>
                    <a:pt x="12098" y="586"/>
                    <a:pt x="12072" y="594"/>
                    <a:pt x="12046" y="601"/>
                  </a:cubicBezTo>
                  <a:cubicBezTo>
                    <a:pt x="11741" y="693"/>
                    <a:pt x="11440" y="798"/>
                    <a:pt x="11142" y="912"/>
                  </a:cubicBezTo>
                  <a:cubicBezTo>
                    <a:pt x="11064" y="941"/>
                    <a:pt x="10990" y="971"/>
                    <a:pt x="10913" y="1001"/>
                  </a:cubicBezTo>
                  <a:cubicBezTo>
                    <a:pt x="10653" y="1103"/>
                    <a:pt x="10395" y="1213"/>
                    <a:pt x="10140" y="1331"/>
                  </a:cubicBezTo>
                  <a:cubicBezTo>
                    <a:pt x="10109" y="1345"/>
                    <a:pt x="10077" y="1357"/>
                    <a:pt x="10045" y="1371"/>
                  </a:cubicBezTo>
                  <a:cubicBezTo>
                    <a:pt x="10037" y="1375"/>
                    <a:pt x="10028" y="1380"/>
                    <a:pt x="10019" y="1384"/>
                  </a:cubicBezTo>
                  <a:cubicBezTo>
                    <a:pt x="9664" y="1552"/>
                    <a:pt x="9314" y="1737"/>
                    <a:pt x="8970" y="1933"/>
                  </a:cubicBezTo>
                  <a:cubicBezTo>
                    <a:pt x="8917" y="1963"/>
                    <a:pt x="8862" y="1993"/>
                    <a:pt x="8809" y="2025"/>
                  </a:cubicBezTo>
                  <a:cubicBezTo>
                    <a:pt x="8476" y="2218"/>
                    <a:pt x="8151" y="2423"/>
                    <a:pt x="7832" y="2642"/>
                  </a:cubicBezTo>
                  <a:cubicBezTo>
                    <a:pt x="7805" y="2661"/>
                    <a:pt x="7776" y="2677"/>
                    <a:pt x="7748" y="2696"/>
                  </a:cubicBezTo>
                  <a:cubicBezTo>
                    <a:pt x="7712" y="2720"/>
                    <a:pt x="7678" y="2749"/>
                    <a:pt x="7642" y="2773"/>
                  </a:cubicBezTo>
                  <a:cubicBezTo>
                    <a:pt x="7401" y="2943"/>
                    <a:pt x="7163" y="3119"/>
                    <a:pt x="6928" y="3303"/>
                  </a:cubicBezTo>
                  <a:cubicBezTo>
                    <a:pt x="6907" y="3320"/>
                    <a:pt x="6884" y="3336"/>
                    <a:pt x="6861" y="3355"/>
                  </a:cubicBezTo>
                  <a:cubicBezTo>
                    <a:pt x="6609" y="3554"/>
                    <a:pt x="6364" y="3764"/>
                    <a:pt x="6122" y="3978"/>
                  </a:cubicBezTo>
                  <a:cubicBezTo>
                    <a:pt x="6095" y="4003"/>
                    <a:pt x="6066" y="4024"/>
                    <a:pt x="6039" y="4049"/>
                  </a:cubicBezTo>
                  <a:cubicBezTo>
                    <a:pt x="6001" y="4083"/>
                    <a:pt x="5965" y="4121"/>
                    <a:pt x="5926" y="4157"/>
                  </a:cubicBezTo>
                  <a:cubicBezTo>
                    <a:pt x="5754" y="4315"/>
                    <a:pt x="5582" y="4478"/>
                    <a:pt x="5415" y="4645"/>
                  </a:cubicBezTo>
                  <a:cubicBezTo>
                    <a:pt x="5361" y="4698"/>
                    <a:pt x="5304" y="4753"/>
                    <a:pt x="5250" y="4808"/>
                  </a:cubicBezTo>
                  <a:cubicBezTo>
                    <a:pt x="5037" y="5025"/>
                    <a:pt x="4828" y="5248"/>
                    <a:pt x="4625" y="5476"/>
                  </a:cubicBezTo>
                  <a:cubicBezTo>
                    <a:pt x="4615" y="5487"/>
                    <a:pt x="4605" y="5496"/>
                    <a:pt x="4596" y="5507"/>
                  </a:cubicBezTo>
                  <a:cubicBezTo>
                    <a:pt x="4566" y="5542"/>
                    <a:pt x="4537" y="5579"/>
                    <a:pt x="4507" y="5615"/>
                  </a:cubicBezTo>
                  <a:cubicBezTo>
                    <a:pt x="4343" y="5802"/>
                    <a:pt x="4183" y="5995"/>
                    <a:pt x="4026" y="6191"/>
                  </a:cubicBezTo>
                  <a:cubicBezTo>
                    <a:pt x="3968" y="6263"/>
                    <a:pt x="3911" y="6335"/>
                    <a:pt x="3855" y="6410"/>
                  </a:cubicBezTo>
                  <a:cubicBezTo>
                    <a:pt x="3704" y="6604"/>
                    <a:pt x="3555" y="6803"/>
                    <a:pt x="3413" y="7003"/>
                  </a:cubicBezTo>
                  <a:cubicBezTo>
                    <a:pt x="3384" y="7043"/>
                    <a:pt x="3352" y="7082"/>
                    <a:pt x="3324" y="7122"/>
                  </a:cubicBezTo>
                  <a:cubicBezTo>
                    <a:pt x="3315" y="7135"/>
                    <a:pt x="3306" y="7148"/>
                    <a:pt x="3298" y="7161"/>
                  </a:cubicBezTo>
                  <a:cubicBezTo>
                    <a:pt x="3115" y="7425"/>
                    <a:pt x="2938" y="7694"/>
                    <a:pt x="2766" y="7968"/>
                  </a:cubicBezTo>
                  <a:cubicBezTo>
                    <a:pt x="2725" y="8035"/>
                    <a:pt x="2684" y="8104"/>
                    <a:pt x="2644" y="8172"/>
                  </a:cubicBezTo>
                  <a:cubicBezTo>
                    <a:pt x="2507" y="8397"/>
                    <a:pt x="2376" y="8625"/>
                    <a:pt x="2250" y="8856"/>
                  </a:cubicBezTo>
                  <a:cubicBezTo>
                    <a:pt x="2224" y="8902"/>
                    <a:pt x="2195" y="8945"/>
                    <a:pt x="2172" y="8991"/>
                  </a:cubicBezTo>
                  <a:cubicBezTo>
                    <a:pt x="2160" y="9011"/>
                    <a:pt x="2150" y="9034"/>
                    <a:pt x="2140" y="9054"/>
                  </a:cubicBezTo>
                  <a:cubicBezTo>
                    <a:pt x="1963" y="9387"/>
                    <a:pt x="1796" y="9725"/>
                    <a:pt x="1639" y="10068"/>
                  </a:cubicBezTo>
                  <a:cubicBezTo>
                    <a:pt x="1609" y="10136"/>
                    <a:pt x="1579" y="10203"/>
                    <a:pt x="1550" y="10271"/>
                  </a:cubicBezTo>
                  <a:cubicBezTo>
                    <a:pt x="1394" y="10622"/>
                    <a:pt x="1248" y="10978"/>
                    <a:pt x="1114" y="11339"/>
                  </a:cubicBezTo>
                  <a:cubicBezTo>
                    <a:pt x="1109" y="11349"/>
                    <a:pt x="1105" y="11359"/>
                    <a:pt x="1101" y="11369"/>
                  </a:cubicBezTo>
                  <a:cubicBezTo>
                    <a:pt x="1059" y="11483"/>
                    <a:pt x="1023" y="11597"/>
                    <a:pt x="984" y="11711"/>
                  </a:cubicBezTo>
                  <a:cubicBezTo>
                    <a:pt x="945" y="11823"/>
                    <a:pt x="905" y="11935"/>
                    <a:pt x="868" y="12049"/>
                  </a:cubicBezTo>
                  <a:cubicBezTo>
                    <a:pt x="826" y="12178"/>
                    <a:pt x="788" y="12311"/>
                    <a:pt x="748" y="12442"/>
                  </a:cubicBezTo>
                  <a:cubicBezTo>
                    <a:pt x="715" y="12556"/>
                    <a:pt x="679" y="12669"/>
                    <a:pt x="647" y="12785"/>
                  </a:cubicBezTo>
                  <a:cubicBezTo>
                    <a:pt x="611" y="12917"/>
                    <a:pt x="578" y="13052"/>
                    <a:pt x="544" y="13188"/>
                  </a:cubicBezTo>
                  <a:cubicBezTo>
                    <a:pt x="515" y="13301"/>
                    <a:pt x="485" y="13414"/>
                    <a:pt x="459" y="13529"/>
                  </a:cubicBezTo>
                  <a:cubicBezTo>
                    <a:pt x="426" y="13669"/>
                    <a:pt x="398" y="13810"/>
                    <a:pt x="369" y="13949"/>
                  </a:cubicBezTo>
                  <a:cubicBezTo>
                    <a:pt x="346" y="14062"/>
                    <a:pt x="322" y="14172"/>
                    <a:pt x="302" y="14283"/>
                  </a:cubicBezTo>
                  <a:cubicBezTo>
                    <a:pt x="274" y="14427"/>
                    <a:pt x="253" y="14573"/>
                    <a:pt x="230" y="14718"/>
                  </a:cubicBezTo>
                  <a:cubicBezTo>
                    <a:pt x="211" y="14827"/>
                    <a:pt x="191" y="14937"/>
                    <a:pt x="176" y="15046"/>
                  </a:cubicBezTo>
                  <a:cubicBezTo>
                    <a:pt x="155" y="15199"/>
                    <a:pt x="140" y="15353"/>
                    <a:pt x="122" y="15506"/>
                  </a:cubicBezTo>
                  <a:cubicBezTo>
                    <a:pt x="110" y="15609"/>
                    <a:pt x="96" y="15713"/>
                    <a:pt x="86" y="15816"/>
                  </a:cubicBezTo>
                  <a:cubicBezTo>
                    <a:pt x="70" y="15985"/>
                    <a:pt x="61" y="16153"/>
                    <a:pt x="50" y="16322"/>
                  </a:cubicBezTo>
                  <a:cubicBezTo>
                    <a:pt x="44" y="16412"/>
                    <a:pt x="35" y="16503"/>
                    <a:pt x="31" y="16594"/>
                  </a:cubicBezTo>
                  <a:cubicBezTo>
                    <a:pt x="20" y="16853"/>
                    <a:pt x="12" y="17114"/>
                    <a:pt x="11" y="17374"/>
                  </a:cubicBezTo>
                  <a:cubicBezTo>
                    <a:pt x="1" y="22803"/>
                    <a:pt x="2618" y="27200"/>
                    <a:pt x="6568" y="29348"/>
                  </a:cubicBezTo>
                  <a:lnTo>
                    <a:pt x="10281" y="31367"/>
                  </a:lnTo>
                  <a:cubicBezTo>
                    <a:pt x="6332" y="29218"/>
                    <a:pt x="3715" y="24821"/>
                    <a:pt x="3725" y="19394"/>
                  </a:cubicBezTo>
                  <a:cubicBezTo>
                    <a:pt x="3725" y="19132"/>
                    <a:pt x="3731" y="18871"/>
                    <a:pt x="3744" y="18612"/>
                  </a:cubicBezTo>
                  <a:cubicBezTo>
                    <a:pt x="3748" y="18529"/>
                    <a:pt x="3757" y="18445"/>
                    <a:pt x="3763" y="18362"/>
                  </a:cubicBezTo>
                  <a:cubicBezTo>
                    <a:pt x="3773" y="18186"/>
                    <a:pt x="3783" y="18010"/>
                    <a:pt x="3800" y="17836"/>
                  </a:cubicBezTo>
                  <a:cubicBezTo>
                    <a:pt x="3809" y="17734"/>
                    <a:pt x="3823" y="17633"/>
                    <a:pt x="3836" y="17531"/>
                  </a:cubicBezTo>
                  <a:cubicBezTo>
                    <a:pt x="3853" y="17376"/>
                    <a:pt x="3869" y="17220"/>
                    <a:pt x="3889" y="17066"/>
                  </a:cubicBezTo>
                  <a:cubicBezTo>
                    <a:pt x="3905" y="16958"/>
                    <a:pt x="3924" y="16852"/>
                    <a:pt x="3941" y="16745"/>
                  </a:cubicBezTo>
                  <a:cubicBezTo>
                    <a:pt x="3964" y="16597"/>
                    <a:pt x="3987" y="16450"/>
                    <a:pt x="4013" y="16303"/>
                  </a:cubicBezTo>
                  <a:cubicBezTo>
                    <a:pt x="4033" y="16191"/>
                    <a:pt x="4059" y="16080"/>
                    <a:pt x="4082" y="15969"/>
                  </a:cubicBezTo>
                  <a:cubicBezTo>
                    <a:pt x="4111" y="15828"/>
                    <a:pt x="4138" y="15688"/>
                    <a:pt x="4170" y="15549"/>
                  </a:cubicBezTo>
                  <a:cubicBezTo>
                    <a:pt x="4196" y="15435"/>
                    <a:pt x="4226" y="15324"/>
                    <a:pt x="4255" y="15212"/>
                  </a:cubicBezTo>
                  <a:cubicBezTo>
                    <a:pt x="4290" y="15075"/>
                    <a:pt x="4323" y="14938"/>
                    <a:pt x="4360" y="14803"/>
                  </a:cubicBezTo>
                  <a:cubicBezTo>
                    <a:pt x="4390" y="14689"/>
                    <a:pt x="4426" y="14578"/>
                    <a:pt x="4459" y="14466"/>
                  </a:cubicBezTo>
                  <a:cubicBezTo>
                    <a:pt x="4500" y="14334"/>
                    <a:pt x="4537" y="14200"/>
                    <a:pt x="4580" y="14067"/>
                  </a:cubicBezTo>
                  <a:cubicBezTo>
                    <a:pt x="4616" y="13955"/>
                    <a:pt x="4657" y="13844"/>
                    <a:pt x="4696" y="13732"/>
                  </a:cubicBezTo>
                  <a:cubicBezTo>
                    <a:pt x="4739" y="13607"/>
                    <a:pt x="4780" y="13481"/>
                    <a:pt x="4827" y="13358"/>
                  </a:cubicBezTo>
                  <a:cubicBezTo>
                    <a:pt x="4959" y="12996"/>
                    <a:pt x="5106" y="12642"/>
                    <a:pt x="5261" y="12291"/>
                  </a:cubicBezTo>
                  <a:cubicBezTo>
                    <a:pt x="5292" y="12223"/>
                    <a:pt x="5322" y="12155"/>
                    <a:pt x="5352" y="12088"/>
                  </a:cubicBezTo>
                  <a:cubicBezTo>
                    <a:pt x="5509" y="11744"/>
                    <a:pt x="5676" y="11405"/>
                    <a:pt x="5853" y="11073"/>
                  </a:cubicBezTo>
                  <a:cubicBezTo>
                    <a:pt x="5889" y="11007"/>
                    <a:pt x="5925" y="10942"/>
                    <a:pt x="5961" y="10877"/>
                  </a:cubicBezTo>
                  <a:cubicBezTo>
                    <a:pt x="6088" y="10645"/>
                    <a:pt x="6220" y="10416"/>
                    <a:pt x="6357" y="10190"/>
                  </a:cubicBezTo>
                  <a:cubicBezTo>
                    <a:pt x="6397" y="10123"/>
                    <a:pt x="6437" y="10055"/>
                    <a:pt x="6479" y="9987"/>
                  </a:cubicBezTo>
                  <a:cubicBezTo>
                    <a:pt x="6651" y="9714"/>
                    <a:pt x="6828" y="9445"/>
                    <a:pt x="7010" y="9180"/>
                  </a:cubicBezTo>
                  <a:cubicBezTo>
                    <a:pt x="7048" y="9126"/>
                    <a:pt x="7087" y="9075"/>
                    <a:pt x="7124" y="9023"/>
                  </a:cubicBezTo>
                  <a:cubicBezTo>
                    <a:pt x="7268" y="8821"/>
                    <a:pt x="7416" y="8623"/>
                    <a:pt x="7566" y="8428"/>
                  </a:cubicBezTo>
                  <a:cubicBezTo>
                    <a:pt x="7624" y="8355"/>
                    <a:pt x="7681" y="8281"/>
                    <a:pt x="7739" y="8209"/>
                  </a:cubicBezTo>
                  <a:cubicBezTo>
                    <a:pt x="7894" y="8014"/>
                    <a:pt x="8056" y="7822"/>
                    <a:pt x="8220" y="7634"/>
                  </a:cubicBezTo>
                  <a:cubicBezTo>
                    <a:pt x="8259" y="7587"/>
                    <a:pt x="8297" y="7540"/>
                    <a:pt x="8338" y="7495"/>
                  </a:cubicBezTo>
                  <a:cubicBezTo>
                    <a:pt x="8541" y="7266"/>
                    <a:pt x="8750" y="7043"/>
                    <a:pt x="8963" y="6826"/>
                  </a:cubicBezTo>
                  <a:cubicBezTo>
                    <a:pt x="9017" y="6771"/>
                    <a:pt x="9073" y="6718"/>
                    <a:pt x="9128" y="6663"/>
                  </a:cubicBezTo>
                  <a:cubicBezTo>
                    <a:pt x="9297" y="6496"/>
                    <a:pt x="9466" y="6334"/>
                    <a:pt x="9639" y="6175"/>
                  </a:cubicBezTo>
                  <a:cubicBezTo>
                    <a:pt x="9705" y="6116"/>
                    <a:pt x="9770" y="6056"/>
                    <a:pt x="9835" y="5998"/>
                  </a:cubicBezTo>
                  <a:cubicBezTo>
                    <a:pt x="10077" y="5784"/>
                    <a:pt x="10322" y="5573"/>
                    <a:pt x="10574" y="5373"/>
                  </a:cubicBezTo>
                  <a:cubicBezTo>
                    <a:pt x="10595" y="5356"/>
                    <a:pt x="10620" y="5340"/>
                    <a:pt x="10641" y="5321"/>
                  </a:cubicBezTo>
                  <a:cubicBezTo>
                    <a:pt x="10876" y="5139"/>
                    <a:pt x="11113" y="4963"/>
                    <a:pt x="11355" y="4793"/>
                  </a:cubicBezTo>
                  <a:cubicBezTo>
                    <a:pt x="11419" y="4748"/>
                    <a:pt x="11482" y="4705"/>
                    <a:pt x="11545" y="4662"/>
                  </a:cubicBezTo>
                  <a:cubicBezTo>
                    <a:pt x="11863" y="4443"/>
                    <a:pt x="12189" y="4237"/>
                    <a:pt x="12521" y="4043"/>
                  </a:cubicBezTo>
                  <a:cubicBezTo>
                    <a:pt x="12575" y="4013"/>
                    <a:pt x="12628" y="3983"/>
                    <a:pt x="12681" y="3952"/>
                  </a:cubicBezTo>
                  <a:cubicBezTo>
                    <a:pt x="13025" y="3757"/>
                    <a:pt x="13375" y="3572"/>
                    <a:pt x="13732" y="3404"/>
                  </a:cubicBezTo>
                  <a:cubicBezTo>
                    <a:pt x="13771" y="3387"/>
                    <a:pt x="13813" y="3368"/>
                    <a:pt x="13853" y="3351"/>
                  </a:cubicBezTo>
                  <a:cubicBezTo>
                    <a:pt x="14106" y="3233"/>
                    <a:pt x="14364" y="3123"/>
                    <a:pt x="14625" y="3021"/>
                  </a:cubicBezTo>
                  <a:cubicBezTo>
                    <a:pt x="14701" y="2991"/>
                    <a:pt x="14777" y="2960"/>
                    <a:pt x="14854" y="2932"/>
                  </a:cubicBezTo>
                  <a:cubicBezTo>
                    <a:pt x="15152" y="2819"/>
                    <a:pt x="15454" y="2713"/>
                    <a:pt x="15759" y="2621"/>
                  </a:cubicBezTo>
                  <a:cubicBezTo>
                    <a:pt x="15785" y="2614"/>
                    <a:pt x="15811" y="2606"/>
                    <a:pt x="15837" y="2599"/>
                  </a:cubicBezTo>
                  <a:cubicBezTo>
                    <a:pt x="16119" y="2516"/>
                    <a:pt x="16406" y="2441"/>
                    <a:pt x="16693" y="2375"/>
                  </a:cubicBezTo>
                  <a:cubicBezTo>
                    <a:pt x="16776" y="2356"/>
                    <a:pt x="16856" y="2339"/>
                    <a:pt x="16937" y="2321"/>
                  </a:cubicBezTo>
                  <a:cubicBezTo>
                    <a:pt x="17252" y="2254"/>
                    <a:pt x="17569" y="2195"/>
                    <a:pt x="17888" y="2149"/>
                  </a:cubicBezTo>
                  <a:cubicBezTo>
                    <a:pt x="18199" y="2105"/>
                    <a:pt x="18506" y="2077"/>
                    <a:pt x="18813" y="2055"/>
                  </a:cubicBezTo>
                  <a:cubicBezTo>
                    <a:pt x="18876" y="2051"/>
                    <a:pt x="18938" y="2046"/>
                    <a:pt x="19001" y="2042"/>
                  </a:cubicBezTo>
                  <a:cubicBezTo>
                    <a:pt x="19245" y="2029"/>
                    <a:pt x="19488" y="2021"/>
                    <a:pt x="19729" y="2021"/>
                  </a:cubicBezTo>
                  <a:cubicBezTo>
                    <a:pt x="19780" y="2021"/>
                    <a:pt x="19830" y="2021"/>
                    <a:pt x="19881" y="2022"/>
                  </a:cubicBezTo>
                  <a:cubicBezTo>
                    <a:pt x="19933" y="2022"/>
                    <a:pt x="19984" y="2025"/>
                    <a:pt x="20036" y="2026"/>
                  </a:cubicBezTo>
                  <a:cubicBezTo>
                    <a:pt x="20306" y="2032"/>
                    <a:pt x="20573" y="2048"/>
                    <a:pt x="20838" y="2071"/>
                  </a:cubicBezTo>
                  <a:cubicBezTo>
                    <a:pt x="20877" y="2074"/>
                    <a:pt x="20916" y="2075"/>
                    <a:pt x="20955" y="2079"/>
                  </a:cubicBezTo>
                  <a:cubicBezTo>
                    <a:pt x="21240" y="2108"/>
                    <a:pt x="21521" y="2147"/>
                    <a:pt x="21798" y="2195"/>
                  </a:cubicBezTo>
                  <a:cubicBezTo>
                    <a:pt x="21859" y="2205"/>
                    <a:pt x="21919" y="2216"/>
                    <a:pt x="21978" y="2226"/>
                  </a:cubicBezTo>
                  <a:cubicBezTo>
                    <a:pt x="22253" y="2278"/>
                    <a:pt x="22525" y="2336"/>
                    <a:pt x="22793" y="2406"/>
                  </a:cubicBezTo>
                  <a:cubicBezTo>
                    <a:pt x="23147" y="2497"/>
                    <a:pt x="23494" y="2608"/>
                    <a:pt x="23834" y="2730"/>
                  </a:cubicBezTo>
                  <a:cubicBezTo>
                    <a:pt x="23932" y="2766"/>
                    <a:pt x="24028" y="2808"/>
                    <a:pt x="24125" y="2847"/>
                  </a:cubicBezTo>
                  <a:cubicBezTo>
                    <a:pt x="24368" y="2942"/>
                    <a:pt x="24607" y="3043"/>
                    <a:pt x="24842" y="3153"/>
                  </a:cubicBezTo>
                  <a:cubicBezTo>
                    <a:pt x="25041" y="3248"/>
                    <a:pt x="25242" y="3341"/>
                    <a:pt x="25434" y="3446"/>
                  </a:cubicBezTo>
                  <a:lnTo>
                    <a:pt x="25434" y="3446"/>
                  </a:lnTo>
                  <a:lnTo>
                    <a:pt x="21726" y="1427"/>
                  </a:lnTo>
                  <a:cubicBezTo>
                    <a:pt x="21584" y="1350"/>
                    <a:pt x="21440" y="1276"/>
                    <a:pt x="21295" y="1204"/>
                  </a:cubicBezTo>
                  <a:cubicBezTo>
                    <a:pt x="21240" y="1178"/>
                    <a:pt x="21184" y="1159"/>
                    <a:pt x="21130" y="1134"/>
                  </a:cubicBezTo>
                  <a:cubicBezTo>
                    <a:pt x="20896" y="1023"/>
                    <a:pt x="20657" y="922"/>
                    <a:pt x="20414" y="827"/>
                  </a:cubicBezTo>
                  <a:cubicBezTo>
                    <a:pt x="20317" y="788"/>
                    <a:pt x="20221" y="746"/>
                    <a:pt x="20123" y="712"/>
                  </a:cubicBezTo>
                  <a:cubicBezTo>
                    <a:pt x="19782" y="588"/>
                    <a:pt x="19436" y="477"/>
                    <a:pt x="19082" y="386"/>
                  </a:cubicBezTo>
                  <a:cubicBezTo>
                    <a:pt x="19075" y="384"/>
                    <a:pt x="19067" y="381"/>
                    <a:pt x="19060" y="379"/>
                  </a:cubicBezTo>
                  <a:cubicBezTo>
                    <a:pt x="18800" y="312"/>
                    <a:pt x="18533" y="257"/>
                    <a:pt x="18267" y="206"/>
                  </a:cubicBezTo>
                  <a:cubicBezTo>
                    <a:pt x="18207" y="196"/>
                    <a:pt x="18146" y="185"/>
                    <a:pt x="18087" y="175"/>
                  </a:cubicBezTo>
                  <a:cubicBezTo>
                    <a:pt x="17809" y="127"/>
                    <a:pt x="17528" y="88"/>
                    <a:pt x="17243" y="60"/>
                  </a:cubicBezTo>
                  <a:cubicBezTo>
                    <a:pt x="17205" y="55"/>
                    <a:pt x="17164" y="54"/>
                    <a:pt x="17125" y="51"/>
                  </a:cubicBezTo>
                  <a:cubicBezTo>
                    <a:pt x="16860" y="26"/>
                    <a:pt x="16594" y="12"/>
                    <a:pt x="16323" y="6"/>
                  </a:cubicBezTo>
                  <a:cubicBezTo>
                    <a:pt x="16272" y="5"/>
                    <a:pt x="16221" y="2"/>
                    <a:pt x="16168" y="2"/>
                  </a:cubicBezTo>
                  <a:cubicBezTo>
                    <a:pt x="16113" y="1"/>
                    <a:pt x="16058" y="1"/>
                    <a:pt x="16003" y="1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9"/>
            <p:cNvSpPr/>
            <p:nvPr/>
          </p:nvSpPr>
          <p:spPr>
            <a:xfrm>
              <a:off x="4731725" y="1616800"/>
              <a:ext cx="707275" cy="769500"/>
            </a:xfrm>
            <a:custGeom>
              <a:avLst/>
              <a:gdLst/>
              <a:ahLst/>
              <a:cxnLst/>
              <a:rect l="l" t="t" r="r" b="b"/>
              <a:pathLst>
                <a:path w="28291" h="30780" extrusionOk="0">
                  <a:moveTo>
                    <a:pt x="16003" y="1"/>
                  </a:moveTo>
                  <a:cubicBezTo>
                    <a:pt x="15401" y="1"/>
                    <a:pt x="14787" y="43"/>
                    <a:pt x="14163" y="131"/>
                  </a:cubicBezTo>
                  <a:cubicBezTo>
                    <a:pt x="10282" y="678"/>
                    <a:pt x="6756" y="2861"/>
                    <a:pt x="4192" y="5964"/>
                  </a:cubicBezTo>
                  <a:cubicBezTo>
                    <a:pt x="3285" y="7060"/>
                    <a:pt x="2512" y="8258"/>
                    <a:pt x="1885" y="9533"/>
                  </a:cubicBezTo>
                  <a:cubicBezTo>
                    <a:pt x="685" y="11930"/>
                    <a:pt x="7" y="14620"/>
                    <a:pt x="0" y="17376"/>
                  </a:cubicBezTo>
                  <a:cubicBezTo>
                    <a:pt x="0" y="19255"/>
                    <a:pt x="313" y="21014"/>
                    <a:pt x="887" y="22595"/>
                  </a:cubicBezTo>
                  <a:cubicBezTo>
                    <a:pt x="2674" y="27533"/>
                    <a:pt x="7015" y="30779"/>
                    <a:pt x="12269" y="30779"/>
                  </a:cubicBezTo>
                  <a:cubicBezTo>
                    <a:pt x="12330" y="30779"/>
                    <a:pt x="12391" y="30779"/>
                    <a:pt x="12452" y="30778"/>
                  </a:cubicBezTo>
                  <a:lnTo>
                    <a:pt x="12431" y="25601"/>
                  </a:lnTo>
                  <a:cubicBezTo>
                    <a:pt x="8863" y="25414"/>
                    <a:pt x="5993" y="22928"/>
                    <a:pt x="5065" y="19317"/>
                  </a:cubicBezTo>
                  <a:cubicBezTo>
                    <a:pt x="4850" y="18499"/>
                    <a:pt x="4739" y="17627"/>
                    <a:pt x="4739" y="16711"/>
                  </a:cubicBezTo>
                  <a:cubicBezTo>
                    <a:pt x="4747" y="15000"/>
                    <a:pt x="5141" y="13337"/>
                    <a:pt x="5835" y="11827"/>
                  </a:cubicBezTo>
                  <a:cubicBezTo>
                    <a:pt x="6433" y="10525"/>
                    <a:pt x="7253" y="9339"/>
                    <a:pt x="8259" y="8321"/>
                  </a:cubicBezTo>
                  <a:cubicBezTo>
                    <a:pt x="9875" y="6693"/>
                    <a:pt x="11932" y="5563"/>
                    <a:pt x="14156" y="5250"/>
                  </a:cubicBezTo>
                  <a:cubicBezTo>
                    <a:pt x="14570" y="5192"/>
                    <a:pt x="14977" y="5164"/>
                    <a:pt x="15376" y="5164"/>
                  </a:cubicBezTo>
                  <a:cubicBezTo>
                    <a:pt x="19983" y="5164"/>
                    <a:pt x="23544" y="8920"/>
                    <a:pt x="23533" y="14065"/>
                  </a:cubicBezTo>
                  <a:cubicBezTo>
                    <a:pt x="23531" y="15040"/>
                    <a:pt x="23403" y="16012"/>
                    <a:pt x="23151" y="16955"/>
                  </a:cubicBezTo>
                  <a:lnTo>
                    <a:pt x="27218" y="19310"/>
                  </a:lnTo>
                  <a:cubicBezTo>
                    <a:pt x="27896" y="17438"/>
                    <a:pt x="28270" y="15437"/>
                    <a:pt x="28270" y="13400"/>
                  </a:cubicBezTo>
                  <a:cubicBezTo>
                    <a:pt x="28290" y="5653"/>
                    <a:pt x="22941" y="1"/>
                    <a:pt x="16003" y="1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9"/>
            <p:cNvSpPr/>
            <p:nvPr/>
          </p:nvSpPr>
          <p:spPr>
            <a:xfrm>
              <a:off x="4916200" y="2201575"/>
              <a:ext cx="88725" cy="49575"/>
            </a:xfrm>
            <a:custGeom>
              <a:avLst/>
              <a:gdLst/>
              <a:ahLst/>
              <a:cxnLst/>
              <a:rect l="l" t="t" r="r" b="b"/>
              <a:pathLst>
                <a:path w="3549" h="1983" extrusionOk="0">
                  <a:moveTo>
                    <a:pt x="1" y="0"/>
                  </a:moveTo>
                  <a:cubicBezTo>
                    <a:pt x="509" y="506"/>
                    <a:pt x="1088" y="935"/>
                    <a:pt x="1718" y="1276"/>
                  </a:cubicBezTo>
                  <a:lnTo>
                    <a:pt x="1" y="0"/>
                  </a:lnTo>
                  <a:close/>
                  <a:moveTo>
                    <a:pt x="3479" y="1968"/>
                  </a:moveTo>
                  <a:cubicBezTo>
                    <a:pt x="3482" y="1970"/>
                    <a:pt x="3486" y="1971"/>
                    <a:pt x="3490" y="1972"/>
                  </a:cubicBezTo>
                  <a:lnTo>
                    <a:pt x="3490" y="1972"/>
                  </a:lnTo>
                  <a:cubicBezTo>
                    <a:pt x="3486" y="1970"/>
                    <a:pt x="3483" y="1968"/>
                    <a:pt x="3479" y="1968"/>
                  </a:cubicBezTo>
                  <a:close/>
                  <a:moveTo>
                    <a:pt x="3490" y="1972"/>
                  </a:moveTo>
                  <a:lnTo>
                    <a:pt x="3490" y="1972"/>
                  </a:lnTo>
                  <a:cubicBezTo>
                    <a:pt x="3491" y="1973"/>
                    <a:pt x="3492" y="1974"/>
                    <a:pt x="3493" y="1975"/>
                  </a:cubicBezTo>
                  <a:cubicBezTo>
                    <a:pt x="3508" y="1980"/>
                    <a:pt x="3523" y="1983"/>
                    <a:pt x="3538" y="1983"/>
                  </a:cubicBezTo>
                  <a:cubicBezTo>
                    <a:pt x="3542" y="1983"/>
                    <a:pt x="3545" y="1983"/>
                    <a:pt x="3548" y="1983"/>
                  </a:cubicBezTo>
                  <a:cubicBezTo>
                    <a:pt x="3529" y="1981"/>
                    <a:pt x="3508" y="1978"/>
                    <a:pt x="3490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9"/>
            <p:cNvSpPr/>
            <p:nvPr/>
          </p:nvSpPr>
          <p:spPr>
            <a:xfrm>
              <a:off x="3991350" y="1597600"/>
              <a:ext cx="290075" cy="483350"/>
            </a:xfrm>
            <a:custGeom>
              <a:avLst/>
              <a:gdLst/>
              <a:ahLst/>
              <a:cxnLst/>
              <a:rect l="l" t="t" r="r" b="b"/>
              <a:pathLst>
                <a:path w="11603" h="19334" extrusionOk="0">
                  <a:moveTo>
                    <a:pt x="0" y="1"/>
                  </a:moveTo>
                  <a:lnTo>
                    <a:pt x="44" y="12619"/>
                  </a:lnTo>
                  <a:lnTo>
                    <a:pt x="11602" y="19334"/>
                  </a:lnTo>
                  <a:lnTo>
                    <a:pt x="11559" y="67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9"/>
            <p:cNvSpPr/>
            <p:nvPr/>
          </p:nvSpPr>
          <p:spPr>
            <a:xfrm>
              <a:off x="3991350" y="1597575"/>
              <a:ext cx="290150" cy="483350"/>
            </a:xfrm>
            <a:custGeom>
              <a:avLst/>
              <a:gdLst/>
              <a:ahLst/>
              <a:cxnLst/>
              <a:rect l="l" t="t" r="r" b="b"/>
              <a:pathLst>
                <a:path w="11606" h="19334" extrusionOk="0">
                  <a:moveTo>
                    <a:pt x="0" y="0"/>
                  </a:moveTo>
                  <a:lnTo>
                    <a:pt x="21" y="5717"/>
                  </a:lnTo>
                  <a:lnTo>
                    <a:pt x="41" y="12619"/>
                  </a:lnTo>
                  <a:lnTo>
                    <a:pt x="11605" y="19333"/>
                  </a:lnTo>
                  <a:lnTo>
                    <a:pt x="11605" y="19333"/>
                  </a:lnTo>
                  <a:lnTo>
                    <a:pt x="11585" y="13900"/>
                  </a:lnTo>
                  <a:lnTo>
                    <a:pt x="11565" y="8724"/>
                  </a:lnTo>
                  <a:lnTo>
                    <a:pt x="11558" y="6715"/>
                  </a:lnTo>
                  <a:lnTo>
                    <a:pt x="4198" y="24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9"/>
            <p:cNvSpPr/>
            <p:nvPr/>
          </p:nvSpPr>
          <p:spPr>
            <a:xfrm>
              <a:off x="4263650" y="1755750"/>
              <a:ext cx="16825" cy="59775"/>
            </a:xfrm>
            <a:custGeom>
              <a:avLst/>
              <a:gdLst/>
              <a:ahLst/>
              <a:cxnLst/>
              <a:rect l="l" t="t" r="r" b="b"/>
              <a:pathLst>
                <a:path w="673" h="2391" extrusionOk="0">
                  <a:moveTo>
                    <a:pt x="1" y="0"/>
                  </a:moveTo>
                  <a:lnTo>
                    <a:pt x="673" y="2390"/>
                  </a:lnTo>
                  <a:lnTo>
                    <a:pt x="666" y="3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9"/>
            <p:cNvSpPr/>
            <p:nvPr/>
          </p:nvSpPr>
          <p:spPr>
            <a:xfrm>
              <a:off x="3991350" y="159757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0" y="0"/>
                  </a:moveTo>
                  <a:lnTo>
                    <a:pt x="46" y="12623"/>
                  </a:lnTo>
                  <a:lnTo>
                    <a:pt x="11277" y="6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9"/>
            <p:cNvSpPr/>
            <p:nvPr/>
          </p:nvSpPr>
          <p:spPr>
            <a:xfrm>
              <a:off x="3991350" y="159757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0" y="0"/>
                  </a:moveTo>
                  <a:lnTo>
                    <a:pt x="46" y="12623"/>
                  </a:lnTo>
                  <a:lnTo>
                    <a:pt x="11277" y="6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9"/>
            <p:cNvSpPr/>
            <p:nvPr/>
          </p:nvSpPr>
          <p:spPr>
            <a:xfrm>
              <a:off x="4154125" y="1755750"/>
              <a:ext cx="126325" cy="59775"/>
            </a:xfrm>
            <a:custGeom>
              <a:avLst/>
              <a:gdLst/>
              <a:ahLst/>
              <a:cxnLst/>
              <a:rect l="l" t="t" r="r" b="b"/>
              <a:pathLst>
                <a:path w="5053" h="2391" extrusionOk="0">
                  <a:moveTo>
                    <a:pt x="4380" y="0"/>
                  </a:moveTo>
                  <a:cubicBezTo>
                    <a:pt x="4297" y="28"/>
                    <a:pt x="4220" y="48"/>
                    <a:pt x="4137" y="69"/>
                  </a:cubicBezTo>
                  <a:cubicBezTo>
                    <a:pt x="4055" y="97"/>
                    <a:pt x="3971" y="118"/>
                    <a:pt x="3888" y="139"/>
                  </a:cubicBezTo>
                  <a:cubicBezTo>
                    <a:pt x="3604" y="208"/>
                    <a:pt x="3319" y="264"/>
                    <a:pt x="3028" y="306"/>
                  </a:cubicBezTo>
                  <a:cubicBezTo>
                    <a:pt x="2765" y="340"/>
                    <a:pt x="2503" y="360"/>
                    <a:pt x="2245" y="375"/>
                  </a:cubicBezTo>
                  <a:cubicBezTo>
                    <a:pt x="2169" y="382"/>
                    <a:pt x="2087" y="382"/>
                    <a:pt x="2003" y="382"/>
                  </a:cubicBezTo>
                  <a:cubicBezTo>
                    <a:pt x="1917" y="385"/>
                    <a:pt x="1830" y="386"/>
                    <a:pt x="1744" y="386"/>
                  </a:cubicBezTo>
                  <a:cubicBezTo>
                    <a:pt x="1657" y="386"/>
                    <a:pt x="1570" y="385"/>
                    <a:pt x="1484" y="382"/>
                  </a:cubicBezTo>
                  <a:cubicBezTo>
                    <a:pt x="1394" y="375"/>
                    <a:pt x="1304" y="375"/>
                    <a:pt x="1214" y="368"/>
                  </a:cubicBezTo>
                  <a:cubicBezTo>
                    <a:pt x="1047" y="353"/>
                    <a:pt x="882" y="333"/>
                    <a:pt x="715" y="311"/>
                  </a:cubicBezTo>
                  <a:cubicBezTo>
                    <a:pt x="631" y="306"/>
                    <a:pt x="555" y="291"/>
                    <a:pt x="473" y="284"/>
                  </a:cubicBezTo>
                  <a:cubicBezTo>
                    <a:pt x="313" y="257"/>
                    <a:pt x="161" y="229"/>
                    <a:pt x="1" y="188"/>
                  </a:cubicBezTo>
                  <a:lnTo>
                    <a:pt x="1" y="188"/>
                  </a:lnTo>
                  <a:lnTo>
                    <a:pt x="1720" y="1462"/>
                  </a:lnTo>
                  <a:cubicBezTo>
                    <a:pt x="1769" y="1490"/>
                    <a:pt x="1825" y="1518"/>
                    <a:pt x="1880" y="1545"/>
                  </a:cubicBezTo>
                  <a:lnTo>
                    <a:pt x="2005" y="1607"/>
                  </a:lnTo>
                  <a:cubicBezTo>
                    <a:pt x="2038" y="1630"/>
                    <a:pt x="2075" y="1646"/>
                    <a:pt x="2116" y="1656"/>
                  </a:cubicBezTo>
                  <a:cubicBezTo>
                    <a:pt x="2274" y="1732"/>
                    <a:pt x="2434" y="1794"/>
                    <a:pt x="2594" y="1865"/>
                  </a:cubicBezTo>
                  <a:cubicBezTo>
                    <a:pt x="2700" y="1915"/>
                    <a:pt x="2811" y="1954"/>
                    <a:pt x="2926" y="1981"/>
                  </a:cubicBezTo>
                  <a:cubicBezTo>
                    <a:pt x="3072" y="2037"/>
                    <a:pt x="3224" y="2086"/>
                    <a:pt x="3375" y="2127"/>
                  </a:cubicBezTo>
                  <a:cubicBezTo>
                    <a:pt x="3410" y="2140"/>
                    <a:pt x="3444" y="2148"/>
                    <a:pt x="3480" y="2156"/>
                  </a:cubicBezTo>
                  <a:cubicBezTo>
                    <a:pt x="3486" y="2156"/>
                    <a:pt x="3486" y="2156"/>
                    <a:pt x="3493" y="2161"/>
                  </a:cubicBezTo>
                  <a:cubicBezTo>
                    <a:pt x="3507" y="2167"/>
                    <a:pt x="3522" y="2169"/>
                    <a:pt x="3537" y="2169"/>
                  </a:cubicBezTo>
                  <a:cubicBezTo>
                    <a:pt x="3541" y="2169"/>
                    <a:pt x="3545" y="2169"/>
                    <a:pt x="3550" y="2168"/>
                  </a:cubicBezTo>
                  <a:cubicBezTo>
                    <a:pt x="3559" y="2174"/>
                    <a:pt x="3565" y="2179"/>
                    <a:pt x="3573" y="2179"/>
                  </a:cubicBezTo>
                  <a:cubicBezTo>
                    <a:pt x="3576" y="2179"/>
                    <a:pt x="3580" y="2178"/>
                    <a:pt x="3584" y="2176"/>
                  </a:cubicBezTo>
                  <a:cubicBezTo>
                    <a:pt x="3771" y="2225"/>
                    <a:pt x="3964" y="2259"/>
                    <a:pt x="4151" y="2294"/>
                  </a:cubicBezTo>
                  <a:cubicBezTo>
                    <a:pt x="4176" y="2302"/>
                    <a:pt x="4202" y="2307"/>
                    <a:pt x="4228" y="2308"/>
                  </a:cubicBezTo>
                  <a:cubicBezTo>
                    <a:pt x="4295" y="2314"/>
                    <a:pt x="4363" y="2323"/>
                    <a:pt x="4429" y="2335"/>
                  </a:cubicBezTo>
                  <a:cubicBezTo>
                    <a:pt x="4595" y="2363"/>
                    <a:pt x="4760" y="2379"/>
                    <a:pt x="4927" y="2383"/>
                  </a:cubicBezTo>
                  <a:cubicBezTo>
                    <a:pt x="4969" y="2383"/>
                    <a:pt x="5011" y="2390"/>
                    <a:pt x="5053" y="2390"/>
                  </a:cubicBezTo>
                  <a:lnTo>
                    <a:pt x="5045" y="388"/>
                  </a:lnTo>
                  <a:lnTo>
                    <a:pt x="4380" y="0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9"/>
            <p:cNvSpPr/>
            <p:nvPr/>
          </p:nvSpPr>
          <p:spPr>
            <a:xfrm>
              <a:off x="3876600" y="1125175"/>
              <a:ext cx="635925" cy="784200"/>
            </a:xfrm>
            <a:custGeom>
              <a:avLst/>
              <a:gdLst/>
              <a:ahLst/>
              <a:cxnLst/>
              <a:rect l="l" t="t" r="r" b="b"/>
              <a:pathLst>
                <a:path w="25437" h="31368" extrusionOk="0">
                  <a:moveTo>
                    <a:pt x="25388" y="3421"/>
                  </a:moveTo>
                  <a:lnTo>
                    <a:pt x="25436" y="3447"/>
                  </a:lnTo>
                  <a:cubicBezTo>
                    <a:pt x="25420" y="3438"/>
                    <a:pt x="25404" y="3430"/>
                    <a:pt x="25388" y="3421"/>
                  </a:cubicBezTo>
                  <a:close/>
                  <a:moveTo>
                    <a:pt x="16042" y="0"/>
                  </a:moveTo>
                  <a:cubicBezTo>
                    <a:pt x="15793" y="0"/>
                    <a:pt x="15541" y="8"/>
                    <a:pt x="15288" y="22"/>
                  </a:cubicBezTo>
                  <a:cubicBezTo>
                    <a:pt x="15225" y="25"/>
                    <a:pt x="15162" y="30"/>
                    <a:pt x="15098" y="35"/>
                  </a:cubicBezTo>
                  <a:cubicBezTo>
                    <a:pt x="14793" y="57"/>
                    <a:pt x="14485" y="86"/>
                    <a:pt x="14174" y="129"/>
                  </a:cubicBezTo>
                  <a:cubicBezTo>
                    <a:pt x="13854" y="174"/>
                    <a:pt x="13539" y="234"/>
                    <a:pt x="13224" y="300"/>
                  </a:cubicBezTo>
                  <a:cubicBezTo>
                    <a:pt x="13142" y="318"/>
                    <a:pt x="13061" y="336"/>
                    <a:pt x="12981" y="355"/>
                  </a:cubicBezTo>
                  <a:cubicBezTo>
                    <a:pt x="12693" y="421"/>
                    <a:pt x="12406" y="495"/>
                    <a:pt x="12123" y="580"/>
                  </a:cubicBezTo>
                  <a:cubicBezTo>
                    <a:pt x="12097" y="587"/>
                    <a:pt x="12071" y="593"/>
                    <a:pt x="12045" y="601"/>
                  </a:cubicBezTo>
                  <a:cubicBezTo>
                    <a:pt x="11740" y="693"/>
                    <a:pt x="11439" y="798"/>
                    <a:pt x="11141" y="911"/>
                  </a:cubicBezTo>
                  <a:cubicBezTo>
                    <a:pt x="11064" y="940"/>
                    <a:pt x="10988" y="970"/>
                    <a:pt x="10912" y="1000"/>
                  </a:cubicBezTo>
                  <a:cubicBezTo>
                    <a:pt x="10651" y="1104"/>
                    <a:pt x="10394" y="1213"/>
                    <a:pt x="10139" y="1330"/>
                  </a:cubicBezTo>
                  <a:cubicBezTo>
                    <a:pt x="10108" y="1344"/>
                    <a:pt x="10075" y="1356"/>
                    <a:pt x="10044" y="1371"/>
                  </a:cubicBezTo>
                  <a:cubicBezTo>
                    <a:pt x="10035" y="1374"/>
                    <a:pt x="10026" y="1380"/>
                    <a:pt x="10018" y="1384"/>
                  </a:cubicBezTo>
                  <a:cubicBezTo>
                    <a:pt x="9662" y="1553"/>
                    <a:pt x="9312" y="1737"/>
                    <a:pt x="8968" y="1933"/>
                  </a:cubicBezTo>
                  <a:cubicBezTo>
                    <a:pt x="8915" y="1963"/>
                    <a:pt x="8860" y="1992"/>
                    <a:pt x="8807" y="2024"/>
                  </a:cubicBezTo>
                  <a:cubicBezTo>
                    <a:pt x="8476" y="2218"/>
                    <a:pt x="8151" y="2424"/>
                    <a:pt x="7832" y="2641"/>
                  </a:cubicBezTo>
                  <a:cubicBezTo>
                    <a:pt x="7804" y="2660"/>
                    <a:pt x="7775" y="2676"/>
                    <a:pt x="7747" y="2696"/>
                  </a:cubicBezTo>
                  <a:cubicBezTo>
                    <a:pt x="7711" y="2720"/>
                    <a:pt x="7678" y="2749"/>
                    <a:pt x="7642" y="2774"/>
                  </a:cubicBezTo>
                  <a:cubicBezTo>
                    <a:pt x="7401" y="2943"/>
                    <a:pt x="7162" y="3119"/>
                    <a:pt x="6928" y="3302"/>
                  </a:cubicBezTo>
                  <a:cubicBezTo>
                    <a:pt x="6905" y="3321"/>
                    <a:pt x="6882" y="3337"/>
                    <a:pt x="6861" y="3354"/>
                  </a:cubicBezTo>
                  <a:cubicBezTo>
                    <a:pt x="6609" y="3554"/>
                    <a:pt x="6363" y="3764"/>
                    <a:pt x="6122" y="3979"/>
                  </a:cubicBezTo>
                  <a:cubicBezTo>
                    <a:pt x="6095" y="4002"/>
                    <a:pt x="6066" y="4025"/>
                    <a:pt x="6039" y="4049"/>
                  </a:cubicBezTo>
                  <a:cubicBezTo>
                    <a:pt x="6000" y="4084"/>
                    <a:pt x="5964" y="4121"/>
                    <a:pt x="5926" y="4157"/>
                  </a:cubicBezTo>
                  <a:cubicBezTo>
                    <a:pt x="5752" y="4315"/>
                    <a:pt x="5582" y="4478"/>
                    <a:pt x="5415" y="4644"/>
                  </a:cubicBezTo>
                  <a:cubicBezTo>
                    <a:pt x="5361" y="4698"/>
                    <a:pt x="5304" y="4752"/>
                    <a:pt x="5250" y="4808"/>
                  </a:cubicBezTo>
                  <a:cubicBezTo>
                    <a:pt x="5037" y="5025"/>
                    <a:pt x="4828" y="5247"/>
                    <a:pt x="4625" y="5476"/>
                  </a:cubicBezTo>
                  <a:cubicBezTo>
                    <a:pt x="4615" y="5486"/>
                    <a:pt x="4605" y="5496"/>
                    <a:pt x="4596" y="5506"/>
                  </a:cubicBezTo>
                  <a:cubicBezTo>
                    <a:pt x="4564" y="5542"/>
                    <a:pt x="4536" y="5578"/>
                    <a:pt x="4505" y="5614"/>
                  </a:cubicBezTo>
                  <a:cubicBezTo>
                    <a:pt x="4343" y="5803"/>
                    <a:pt x="4181" y="5996"/>
                    <a:pt x="4026" y="6190"/>
                  </a:cubicBezTo>
                  <a:cubicBezTo>
                    <a:pt x="3968" y="6262"/>
                    <a:pt x="3911" y="6335"/>
                    <a:pt x="3853" y="6409"/>
                  </a:cubicBezTo>
                  <a:cubicBezTo>
                    <a:pt x="3702" y="6605"/>
                    <a:pt x="3555" y="6802"/>
                    <a:pt x="3411" y="7003"/>
                  </a:cubicBezTo>
                  <a:cubicBezTo>
                    <a:pt x="3382" y="7044"/>
                    <a:pt x="3351" y="7082"/>
                    <a:pt x="3323" y="7123"/>
                  </a:cubicBezTo>
                  <a:cubicBezTo>
                    <a:pt x="3313" y="7136"/>
                    <a:pt x="3306" y="7149"/>
                    <a:pt x="3298" y="7162"/>
                  </a:cubicBezTo>
                  <a:cubicBezTo>
                    <a:pt x="3113" y="7425"/>
                    <a:pt x="2936" y="7694"/>
                    <a:pt x="2766" y="7968"/>
                  </a:cubicBezTo>
                  <a:cubicBezTo>
                    <a:pt x="2725" y="8036"/>
                    <a:pt x="2684" y="8105"/>
                    <a:pt x="2643" y="8172"/>
                  </a:cubicBezTo>
                  <a:cubicBezTo>
                    <a:pt x="2507" y="8397"/>
                    <a:pt x="2375" y="8626"/>
                    <a:pt x="2248" y="8856"/>
                  </a:cubicBezTo>
                  <a:cubicBezTo>
                    <a:pt x="2224" y="8901"/>
                    <a:pt x="2195" y="8945"/>
                    <a:pt x="2170" y="8990"/>
                  </a:cubicBezTo>
                  <a:cubicBezTo>
                    <a:pt x="2160" y="9012"/>
                    <a:pt x="2150" y="9033"/>
                    <a:pt x="2139" y="9055"/>
                  </a:cubicBezTo>
                  <a:cubicBezTo>
                    <a:pt x="1962" y="9387"/>
                    <a:pt x="1796" y="9724"/>
                    <a:pt x="1639" y="10068"/>
                  </a:cubicBezTo>
                  <a:cubicBezTo>
                    <a:pt x="1609" y="10136"/>
                    <a:pt x="1579" y="10204"/>
                    <a:pt x="1548" y="10271"/>
                  </a:cubicBezTo>
                  <a:cubicBezTo>
                    <a:pt x="1393" y="10623"/>
                    <a:pt x="1246" y="10977"/>
                    <a:pt x="1114" y="11338"/>
                  </a:cubicBezTo>
                  <a:cubicBezTo>
                    <a:pt x="1109" y="11350"/>
                    <a:pt x="1104" y="11360"/>
                    <a:pt x="1101" y="11370"/>
                  </a:cubicBezTo>
                  <a:cubicBezTo>
                    <a:pt x="1059" y="11482"/>
                    <a:pt x="1023" y="11597"/>
                    <a:pt x="983" y="11709"/>
                  </a:cubicBezTo>
                  <a:cubicBezTo>
                    <a:pt x="944" y="11823"/>
                    <a:pt x="903" y="11935"/>
                    <a:pt x="867" y="12048"/>
                  </a:cubicBezTo>
                  <a:cubicBezTo>
                    <a:pt x="824" y="12179"/>
                    <a:pt x="787" y="12311"/>
                    <a:pt x="748" y="12442"/>
                  </a:cubicBezTo>
                  <a:cubicBezTo>
                    <a:pt x="713" y="12556"/>
                    <a:pt x="679" y="12670"/>
                    <a:pt x="646" y="12783"/>
                  </a:cubicBezTo>
                  <a:cubicBezTo>
                    <a:pt x="610" y="12917"/>
                    <a:pt x="577" y="13053"/>
                    <a:pt x="544" y="13187"/>
                  </a:cubicBezTo>
                  <a:cubicBezTo>
                    <a:pt x="515" y="13300"/>
                    <a:pt x="483" y="13414"/>
                    <a:pt x="457" y="13529"/>
                  </a:cubicBezTo>
                  <a:cubicBezTo>
                    <a:pt x="425" y="13669"/>
                    <a:pt x="398" y="13808"/>
                    <a:pt x="369" y="13950"/>
                  </a:cubicBezTo>
                  <a:cubicBezTo>
                    <a:pt x="346" y="14060"/>
                    <a:pt x="322" y="14171"/>
                    <a:pt x="300" y="14284"/>
                  </a:cubicBezTo>
                  <a:cubicBezTo>
                    <a:pt x="274" y="14428"/>
                    <a:pt x="253" y="14573"/>
                    <a:pt x="230" y="14718"/>
                  </a:cubicBezTo>
                  <a:cubicBezTo>
                    <a:pt x="211" y="14828"/>
                    <a:pt x="192" y="14937"/>
                    <a:pt x="176" y="15047"/>
                  </a:cubicBezTo>
                  <a:cubicBezTo>
                    <a:pt x="155" y="15199"/>
                    <a:pt x="140" y="15353"/>
                    <a:pt x="122" y="15504"/>
                  </a:cubicBezTo>
                  <a:cubicBezTo>
                    <a:pt x="110" y="15609"/>
                    <a:pt x="96" y="15712"/>
                    <a:pt x="86" y="15817"/>
                  </a:cubicBezTo>
                  <a:cubicBezTo>
                    <a:pt x="70" y="15984"/>
                    <a:pt x="61" y="16154"/>
                    <a:pt x="50" y="16322"/>
                  </a:cubicBezTo>
                  <a:cubicBezTo>
                    <a:pt x="44" y="16411"/>
                    <a:pt x="35" y="16502"/>
                    <a:pt x="31" y="16594"/>
                  </a:cubicBezTo>
                  <a:cubicBezTo>
                    <a:pt x="19" y="16853"/>
                    <a:pt x="12" y="17114"/>
                    <a:pt x="11" y="17374"/>
                  </a:cubicBezTo>
                  <a:cubicBezTo>
                    <a:pt x="1" y="22802"/>
                    <a:pt x="2618" y="27199"/>
                    <a:pt x="6568" y="29348"/>
                  </a:cubicBezTo>
                  <a:lnTo>
                    <a:pt x="10281" y="31368"/>
                  </a:lnTo>
                  <a:cubicBezTo>
                    <a:pt x="6331" y="29218"/>
                    <a:pt x="3715" y="24822"/>
                    <a:pt x="3725" y="19394"/>
                  </a:cubicBezTo>
                  <a:cubicBezTo>
                    <a:pt x="3725" y="19132"/>
                    <a:pt x="3731" y="18873"/>
                    <a:pt x="3744" y="18613"/>
                  </a:cubicBezTo>
                  <a:cubicBezTo>
                    <a:pt x="3747" y="18529"/>
                    <a:pt x="3755" y="18446"/>
                    <a:pt x="3760" y="18362"/>
                  </a:cubicBezTo>
                  <a:cubicBezTo>
                    <a:pt x="3771" y="18186"/>
                    <a:pt x="3781" y="18011"/>
                    <a:pt x="3799" y="17837"/>
                  </a:cubicBezTo>
                  <a:cubicBezTo>
                    <a:pt x="3807" y="17734"/>
                    <a:pt x="3822" y="17634"/>
                    <a:pt x="3835" y="17531"/>
                  </a:cubicBezTo>
                  <a:cubicBezTo>
                    <a:pt x="3852" y="17376"/>
                    <a:pt x="3868" y="17220"/>
                    <a:pt x="3889" y="17065"/>
                  </a:cubicBezTo>
                  <a:cubicBezTo>
                    <a:pt x="3904" y="16957"/>
                    <a:pt x="3924" y="16852"/>
                    <a:pt x="3941" y="16744"/>
                  </a:cubicBezTo>
                  <a:cubicBezTo>
                    <a:pt x="3964" y="16597"/>
                    <a:pt x="3986" y="16449"/>
                    <a:pt x="4013" y="16303"/>
                  </a:cubicBezTo>
                  <a:cubicBezTo>
                    <a:pt x="4033" y="16191"/>
                    <a:pt x="4059" y="16080"/>
                    <a:pt x="4082" y="15969"/>
                  </a:cubicBezTo>
                  <a:cubicBezTo>
                    <a:pt x="4111" y="15828"/>
                    <a:pt x="4137" y="15687"/>
                    <a:pt x="4170" y="15548"/>
                  </a:cubicBezTo>
                  <a:cubicBezTo>
                    <a:pt x="4196" y="15435"/>
                    <a:pt x="4226" y="15323"/>
                    <a:pt x="4255" y="15211"/>
                  </a:cubicBezTo>
                  <a:cubicBezTo>
                    <a:pt x="4288" y="15074"/>
                    <a:pt x="4321" y="14939"/>
                    <a:pt x="4359" y="14803"/>
                  </a:cubicBezTo>
                  <a:cubicBezTo>
                    <a:pt x="4390" y="14690"/>
                    <a:pt x="4426" y="14577"/>
                    <a:pt x="4459" y="14465"/>
                  </a:cubicBezTo>
                  <a:cubicBezTo>
                    <a:pt x="4498" y="14333"/>
                    <a:pt x="4537" y="14199"/>
                    <a:pt x="4579" y="14068"/>
                  </a:cubicBezTo>
                  <a:cubicBezTo>
                    <a:pt x="4615" y="13955"/>
                    <a:pt x="4657" y="13843"/>
                    <a:pt x="4694" y="13732"/>
                  </a:cubicBezTo>
                  <a:cubicBezTo>
                    <a:pt x="4737" y="13605"/>
                    <a:pt x="4779" y="13482"/>
                    <a:pt x="4825" y="13358"/>
                  </a:cubicBezTo>
                  <a:cubicBezTo>
                    <a:pt x="4959" y="12997"/>
                    <a:pt x="5106" y="12641"/>
                    <a:pt x="5261" y="12290"/>
                  </a:cubicBezTo>
                  <a:cubicBezTo>
                    <a:pt x="5291" y="12222"/>
                    <a:pt x="5320" y="12154"/>
                    <a:pt x="5350" y="12088"/>
                  </a:cubicBezTo>
                  <a:cubicBezTo>
                    <a:pt x="5507" y="11744"/>
                    <a:pt x="5674" y="11406"/>
                    <a:pt x="5851" y="11073"/>
                  </a:cubicBezTo>
                  <a:cubicBezTo>
                    <a:pt x="5887" y="11007"/>
                    <a:pt x="5923" y="10942"/>
                    <a:pt x="5959" y="10877"/>
                  </a:cubicBezTo>
                  <a:cubicBezTo>
                    <a:pt x="6088" y="10646"/>
                    <a:pt x="6219" y="10417"/>
                    <a:pt x="6355" y="10191"/>
                  </a:cubicBezTo>
                  <a:cubicBezTo>
                    <a:pt x="6397" y="10123"/>
                    <a:pt x="6437" y="10054"/>
                    <a:pt x="6479" y="9986"/>
                  </a:cubicBezTo>
                  <a:cubicBezTo>
                    <a:pt x="6649" y="9713"/>
                    <a:pt x="6826" y="9443"/>
                    <a:pt x="7010" y="9180"/>
                  </a:cubicBezTo>
                  <a:cubicBezTo>
                    <a:pt x="7048" y="9125"/>
                    <a:pt x="7087" y="9075"/>
                    <a:pt x="7124" y="9022"/>
                  </a:cubicBezTo>
                  <a:cubicBezTo>
                    <a:pt x="7268" y="8820"/>
                    <a:pt x="7415" y="8623"/>
                    <a:pt x="7566" y="8429"/>
                  </a:cubicBezTo>
                  <a:cubicBezTo>
                    <a:pt x="7624" y="8355"/>
                    <a:pt x="7680" y="8282"/>
                    <a:pt x="7739" y="8210"/>
                  </a:cubicBezTo>
                  <a:cubicBezTo>
                    <a:pt x="7894" y="8014"/>
                    <a:pt x="8054" y="7822"/>
                    <a:pt x="8218" y="7634"/>
                  </a:cubicBezTo>
                  <a:cubicBezTo>
                    <a:pt x="8259" y="7588"/>
                    <a:pt x="8296" y="7540"/>
                    <a:pt x="8336" y="7494"/>
                  </a:cubicBezTo>
                  <a:cubicBezTo>
                    <a:pt x="8539" y="7265"/>
                    <a:pt x="8748" y="7042"/>
                    <a:pt x="8963" y="6826"/>
                  </a:cubicBezTo>
                  <a:cubicBezTo>
                    <a:pt x="9016" y="6770"/>
                    <a:pt x="9072" y="6718"/>
                    <a:pt x="9128" y="6662"/>
                  </a:cubicBezTo>
                  <a:cubicBezTo>
                    <a:pt x="9295" y="6497"/>
                    <a:pt x="9466" y="6334"/>
                    <a:pt x="9639" y="6175"/>
                  </a:cubicBezTo>
                  <a:cubicBezTo>
                    <a:pt x="9704" y="6115"/>
                    <a:pt x="9769" y="6056"/>
                    <a:pt x="9835" y="5997"/>
                  </a:cubicBezTo>
                  <a:cubicBezTo>
                    <a:pt x="10077" y="5782"/>
                    <a:pt x="10322" y="5574"/>
                    <a:pt x="10574" y="5374"/>
                  </a:cubicBezTo>
                  <a:cubicBezTo>
                    <a:pt x="10597" y="5355"/>
                    <a:pt x="10620" y="5339"/>
                    <a:pt x="10641" y="5322"/>
                  </a:cubicBezTo>
                  <a:cubicBezTo>
                    <a:pt x="10876" y="5139"/>
                    <a:pt x="11113" y="4963"/>
                    <a:pt x="11355" y="4793"/>
                  </a:cubicBezTo>
                  <a:cubicBezTo>
                    <a:pt x="11419" y="4749"/>
                    <a:pt x="11482" y="4706"/>
                    <a:pt x="11545" y="4661"/>
                  </a:cubicBezTo>
                  <a:cubicBezTo>
                    <a:pt x="11863" y="4444"/>
                    <a:pt x="12189" y="4238"/>
                    <a:pt x="12521" y="4043"/>
                  </a:cubicBezTo>
                  <a:cubicBezTo>
                    <a:pt x="12576" y="4012"/>
                    <a:pt x="12629" y="3983"/>
                    <a:pt x="12683" y="3953"/>
                  </a:cubicBezTo>
                  <a:cubicBezTo>
                    <a:pt x="13025" y="3757"/>
                    <a:pt x="13375" y="3573"/>
                    <a:pt x="13732" y="3404"/>
                  </a:cubicBezTo>
                  <a:cubicBezTo>
                    <a:pt x="13771" y="3385"/>
                    <a:pt x="13813" y="3368"/>
                    <a:pt x="13853" y="3349"/>
                  </a:cubicBezTo>
                  <a:cubicBezTo>
                    <a:pt x="14108" y="3233"/>
                    <a:pt x="14364" y="3122"/>
                    <a:pt x="14625" y="3020"/>
                  </a:cubicBezTo>
                  <a:cubicBezTo>
                    <a:pt x="14701" y="2990"/>
                    <a:pt x="14777" y="2959"/>
                    <a:pt x="14854" y="2932"/>
                  </a:cubicBezTo>
                  <a:cubicBezTo>
                    <a:pt x="15152" y="2818"/>
                    <a:pt x="15454" y="2713"/>
                    <a:pt x="15759" y="2621"/>
                  </a:cubicBezTo>
                  <a:cubicBezTo>
                    <a:pt x="15785" y="2612"/>
                    <a:pt x="15811" y="2607"/>
                    <a:pt x="15837" y="2599"/>
                  </a:cubicBezTo>
                  <a:cubicBezTo>
                    <a:pt x="16119" y="2514"/>
                    <a:pt x="16405" y="2441"/>
                    <a:pt x="16693" y="2375"/>
                  </a:cubicBezTo>
                  <a:cubicBezTo>
                    <a:pt x="16775" y="2356"/>
                    <a:pt x="16856" y="2339"/>
                    <a:pt x="16937" y="2320"/>
                  </a:cubicBezTo>
                  <a:cubicBezTo>
                    <a:pt x="17252" y="2254"/>
                    <a:pt x="17569" y="2193"/>
                    <a:pt x="17888" y="2149"/>
                  </a:cubicBezTo>
                  <a:cubicBezTo>
                    <a:pt x="18199" y="2106"/>
                    <a:pt x="18506" y="2077"/>
                    <a:pt x="18813" y="2055"/>
                  </a:cubicBezTo>
                  <a:cubicBezTo>
                    <a:pt x="18876" y="2051"/>
                    <a:pt x="18938" y="2045"/>
                    <a:pt x="19001" y="2042"/>
                  </a:cubicBezTo>
                  <a:cubicBezTo>
                    <a:pt x="19255" y="2027"/>
                    <a:pt x="19506" y="2020"/>
                    <a:pt x="19756" y="2020"/>
                  </a:cubicBezTo>
                  <a:cubicBezTo>
                    <a:pt x="19798" y="2020"/>
                    <a:pt x="19839" y="2020"/>
                    <a:pt x="19881" y="2021"/>
                  </a:cubicBezTo>
                  <a:cubicBezTo>
                    <a:pt x="19933" y="2021"/>
                    <a:pt x="19984" y="2025"/>
                    <a:pt x="20036" y="2025"/>
                  </a:cubicBezTo>
                  <a:cubicBezTo>
                    <a:pt x="20305" y="2032"/>
                    <a:pt x="20573" y="2047"/>
                    <a:pt x="20838" y="2070"/>
                  </a:cubicBezTo>
                  <a:cubicBezTo>
                    <a:pt x="20877" y="2074"/>
                    <a:pt x="20916" y="2075"/>
                    <a:pt x="20955" y="2080"/>
                  </a:cubicBezTo>
                  <a:cubicBezTo>
                    <a:pt x="21240" y="2107"/>
                    <a:pt x="21521" y="2147"/>
                    <a:pt x="21798" y="2193"/>
                  </a:cubicBezTo>
                  <a:cubicBezTo>
                    <a:pt x="21859" y="2205"/>
                    <a:pt x="21919" y="2215"/>
                    <a:pt x="21978" y="2227"/>
                  </a:cubicBezTo>
                  <a:cubicBezTo>
                    <a:pt x="22253" y="2277"/>
                    <a:pt x="22525" y="2336"/>
                    <a:pt x="22793" y="2405"/>
                  </a:cubicBezTo>
                  <a:cubicBezTo>
                    <a:pt x="23147" y="2497"/>
                    <a:pt x="23494" y="2608"/>
                    <a:pt x="23834" y="2730"/>
                  </a:cubicBezTo>
                  <a:cubicBezTo>
                    <a:pt x="23932" y="2766"/>
                    <a:pt x="24028" y="2808"/>
                    <a:pt x="24125" y="2846"/>
                  </a:cubicBezTo>
                  <a:cubicBezTo>
                    <a:pt x="24368" y="2941"/>
                    <a:pt x="24607" y="3043"/>
                    <a:pt x="24843" y="3154"/>
                  </a:cubicBezTo>
                  <a:cubicBezTo>
                    <a:pt x="25025" y="3241"/>
                    <a:pt x="25210" y="3325"/>
                    <a:pt x="25388" y="3421"/>
                  </a:cubicBezTo>
                  <a:lnTo>
                    <a:pt x="25388" y="3421"/>
                  </a:lnTo>
                  <a:lnTo>
                    <a:pt x="21725" y="1428"/>
                  </a:lnTo>
                  <a:cubicBezTo>
                    <a:pt x="21582" y="1350"/>
                    <a:pt x="21438" y="1275"/>
                    <a:pt x="21293" y="1204"/>
                  </a:cubicBezTo>
                  <a:cubicBezTo>
                    <a:pt x="21238" y="1178"/>
                    <a:pt x="21182" y="1158"/>
                    <a:pt x="21129" y="1134"/>
                  </a:cubicBezTo>
                  <a:cubicBezTo>
                    <a:pt x="20894" y="1023"/>
                    <a:pt x="20655" y="922"/>
                    <a:pt x="20412" y="826"/>
                  </a:cubicBezTo>
                  <a:cubicBezTo>
                    <a:pt x="20314" y="788"/>
                    <a:pt x="20219" y="747"/>
                    <a:pt x="20121" y="711"/>
                  </a:cubicBezTo>
                  <a:cubicBezTo>
                    <a:pt x="19780" y="588"/>
                    <a:pt x="19434" y="477"/>
                    <a:pt x="19080" y="385"/>
                  </a:cubicBezTo>
                  <a:cubicBezTo>
                    <a:pt x="19073" y="384"/>
                    <a:pt x="19066" y="381"/>
                    <a:pt x="19059" y="378"/>
                  </a:cubicBezTo>
                  <a:cubicBezTo>
                    <a:pt x="18798" y="312"/>
                    <a:pt x="18532" y="257"/>
                    <a:pt x="18265" y="207"/>
                  </a:cubicBezTo>
                  <a:cubicBezTo>
                    <a:pt x="18205" y="195"/>
                    <a:pt x="18145" y="185"/>
                    <a:pt x="18086" y="174"/>
                  </a:cubicBezTo>
                  <a:cubicBezTo>
                    <a:pt x="17808" y="128"/>
                    <a:pt x="17527" y="87"/>
                    <a:pt x="17242" y="60"/>
                  </a:cubicBezTo>
                  <a:cubicBezTo>
                    <a:pt x="17203" y="56"/>
                    <a:pt x="17163" y="54"/>
                    <a:pt x="17124" y="50"/>
                  </a:cubicBezTo>
                  <a:cubicBezTo>
                    <a:pt x="16860" y="27"/>
                    <a:pt x="16593" y="12"/>
                    <a:pt x="16322" y="5"/>
                  </a:cubicBezTo>
                  <a:cubicBezTo>
                    <a:pt x="16270" y="4"/>
                    <a:pt x="16220" y="2"/>
                    <a:pt x="16167" y="1"/>
                  </a:cubicBezTo>
                  <a:cubicBezTo>
                    <a:pt x="16125" y="0"/>
                    <a:pt x="16084" y="0"/>
                    <a:pt x="16042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9"/>
            <p:cNvSpPr/>
            <p:nvPr/>
          </p:nvSpPr>
          <p:spPr>
            <a:xfrm>
              <a:off x="3969650" y="1175650"/>
              <a:ext cx="707275" cy="769475"/>
            </a:xfrm>
            <a:custGeom>
              <a:avLst/>
              <a:gdLst/>
              <a:ahLst/>
              <a:cxnLst/>
              <a:rect l="l" t="t" r="r" b="b"/>
              <a:pathLst>
                <a:path w="28291" h="30779" extrusionOk="0">
                  <a:moveTo>
                    <a:pt x="16003" y="0"/>
                  </a:moveTo>
                  <a:cubicBezTo>
                    <a:pt x="15401" y="0"/>
                    <a:pt x="14788" y="43"/>
                    <a:pt x="14165" y="130"/>
                  </a:cubicBezTo>
                  <a:cubicBezTo>
                    <a:pt x="10284" y="678"/>
                    <a:pt x="6758" y="2861"/>
                    <a:pt x="4194" y="5965"/>
                  </a:cubicBezTo>
                  <a:cubicBezTo>
                    <a:pt x="3287" y="7060"/>
                    <a:pt x="2512" y="8257"/>
                    <a:pt x="1886" y="9534"/>
                  </a:cubicBezTo>
                  <a:cubicBezTo>
                    <a:pt x="687" y="11931"/>
                    <a:pt x="7" y="14618"/>
                    <a:pt x="0" y="17377"/>
                  </a:cubicBezTo>
                  <a:cubicBezTo>
                    <a:pt x="0" y="19254"/>
                    <a:pt x="313" y="21015"/>
                    <a:pt x="887" y="22594"/>
                  </a:cubicBezTo>
                  <a:cubicBezTo>
                    <a:pt x="2676" y="27531"/>
                    <a:pt x="7014" y="30778"/>
                    <a:pt x="12265" y="30778"/>
                  </a:cubicBezTo>
                  <a:cubicBezTo>
                    <a:pt x="12327" y="30778"/>
                    <a:pt x="12389" y="30778"/>
                    <a:pt x="12452" y="30777"/>
                  </a:cubicBezTo>
                  <a:lnTo>
                    <a:pt x="12432" y="25601"/>
                  </a:lnTo>
                  <a:cubicBezTo>
                    <a:pt x="8863" y="25414"/>
                    <a:pt x="5995" y="22927"/>
                    <a:pt x="5066" y="19317"/>
                  </a:cubicBezTo>
                  <a:cubicBezTo>
                    <a:pt x="4852" y="18500"/>
                    <a:pt x="4740" y="17626"/>
                    <a:pt x="4740" y="16712"/>
                  </a:cubicBezTo>
                  <a:cubicBezTo>
                    <a:pt x="4747" y="15000"/>
                    <a:pt x="5143" y="13337"/>
                    <a:pt x="5835" y="11827"/>
                  </a:cubicBezTo>
                  <a:cubicBezTo>
                    <a:pt x="6433" y="10525"/>
                    <a:pt x="7253" y="9339"/>
                    <a:pt x="8261" y="8320"/>
                  </a:cubicBezTo>
                  <a:cubicBezTo>
                    <a:pt x="9876" y="6692"/>
                    <a:pt x="11933" y="5563"/>
                    <a:pt x="14159" y="5251"/>
                  </a:cubicBezTo>
                  <a:cubicBezTo>
                    <a:pt x="14573" y="5193"/>
                    <a:pt x="14980" y="5164"/>
                    <a:pt x="15380" y="5164"/>
                  </a:cubicBezTo>
                  <a:cubicBezTo>
                    <a:pt x="19986" y="5164"/>
                    <a:pt x="23546" y="8919"/>
                    <a:pt x="23534" y="14064"/>
                  </a:cubicBezTo>
                  <a:cubicBezTo>
                    <a:pt x="23533" y="15040"/>
                    <a:pt x="23404" y="16012"/>
                    <a:pt x="23151" y="16953"/>
                  </a:cubicBezTo>
                  <a:lnTo>
                    <a:pt x="27218" y="19309"/>
                  </a:lnTo>
                  <a:cubicBezTo>
                    <a:pt x="27898" y="17437"/>
                    <a:pt x="28272" y="15436"/>
                    <a:pt x="28272" y="13399"/>
                  </a:cubicBezTo>
                  <a:cubicBezTo>
                    <a:pt x="28290" y="5652"/>
                    <a:pt x="22941" y="0"/>
                    <a:pt x="16003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9"/>
            <p:cNvSpPr/>
            <p:nvPr/>
          </p:nvSpPr>
          <p:spPr>
            <a:xfrm>
              <a:off x="4154175" y="1760425"/>
              <a:ext cx="88700" cy="49550"/>
            </a:xfrm>
            <a:custGeom>
              <a:avLst/>
              <a:gdLst/>
              <a:ahLst/>
              <a:cxnLst/>
              <a:rect l="l" t="t" r="r" b="b"/>
              <a:pathLst>
                <a:path w="3548" h="1982" extrusionOk="0">
                  <a:moveTo>
                    <a:pt x="0" y="1"/>
                  </a:moveTo>
                  <a:lnTo>
                    <a:pt x="0" y="1"/>
                  </a:lnTo>
                  <a:cubicBezTo>
                    <a:pt x="508" y="504"/>
                    <a:pt x="1087" y="933"/>
                    <a:pt x="1718" y="1275"/>
                  </a:cubicBezTo>
                  <a:lnTo>
                    <a:pt x="0" y="1"/>
                  </a:lnTo>
                  <a:close/>
                  <a:moveTo>
                    <a:pt x="3478" y="1969"/>
                  </a:moveTo>
                  <a:cubicBezTo>
                    <a:pt x="3482" y="1970"/>
                    <a:pt x="3485" y="1971"/>
                    <a:pt x="3489" y="1972"/>
                  </a:cubicBezTo>
                  <a:lnTo>
                    <a:pt x="3489" y="1972"/>
                  </a:lnTo>
                  <a:cubicBezTo>
                    <a:pt x="3486" y="1970"/>
                    <a:pt x="3482" y="1969"/>
                    <a:pt x="3478" y="1969"/>
                  </a:cubicBezTo>
                  <a:close/>
                  <a:moveTo>
                    <a:pt x="3489" y="1972"/>
                  </a:moveTo>
                  <a:cubicBezTo>
                    <a:pt x="3490" y="1973"/>
                    <a:pt x="3492" y="1973"/>
                    <a:pt x="3493" y="1974"/>
                  </a:cubicBezTo>
                  <a:cubicBezTo>
                    <a:pt x="3506" y="1980"/>
                    <a:pt x="3521" y="1982"/>
                    <a:pt x="3535" y="1982"/>
                  </a:cubicBezTo>
                  <a:cubicBezTo>
                    <a:pt x="3539" y="1982"/>
                    <a:pt x="3543" y="1982"/>
                    <a:pt x="3548" y="1981"/>
                  </a:cubicBezTo>
                  <a:cubicBezTo>
                    <a:pt x="3528" y="1980"/>
                    <a:pt x="3508" y="1977"/>
                    <a:pt x="3489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9"/>
            <p:cNvSpPr/>
            <p:nvPr/>
          </p:nvSpPr>
          <p:spPr>
            <a:xfrm>
              <a:off x="3228875" y="1155225"/>
              <a:ext cx="290075" cy="483400"/>
            </a:xfrm>
            <a:custGeom>
              <a:avLst/>
              <a:gdLst/>
              <a:ahLst/>
              <a:cxnLst/>
              <a:rect l="l" t="t" r="r" b="b"/>
              <a:pathLst>
                <a:path w="11603" h="19336" extrusionOk="0">
                  <a:moveTo>
                    <a:pt x="1" y="1"/>
                  </a:moveTo>
                  <a:lnTo>
                    <a:pt x="44" y="12619"/>
                  </a:lnTo>
                  <a:lnTo>
                    <a:pt x="11603" y="19335"/>
                  </a:lnTo>
                  <a:lnTo>
                    <a:pt x="11603" y="19335"/>
                  </a:lnTo>
                  <a:lnTo>
                    <a:pt x="11559" y="67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9"/>
            <p:cNvSpPr/>
            <p:nvPr/>
          </p:nvSpPr>
          <p:spPr>
            <a:xfrm>
              <a:off x="3228875" y="1155225"/>
              <a:ext cx="290175" cy="483325"/>
            </a:xfrm>
            <a:custGeom>
              <a:avLst/>
              <a:gdLst/>
              <a:ahLst/>
              <a:cxnLst/>
              <a:rect l="l" t="t" r="r" b="b"/>
              <a:pathLst>
                <a:path w="11607" h="19333" extrusionOk="0">
                  <a:moveTo>
                    <a:pt x="1" y="1"/>
                  </a:moveTo>
                  <a:lnTo>
                    <a:pt x="21" y="5716"/>
                  </a:lnTo>
                  <a:lnTo>
                    <a:pt x="42" y="12618"/>
                  </a:lnTo>
                  <a:lnTo>
                    <a:pt x="11607" y="19332"/>
                  </a:lnTo>
                  <a:lnTo>
                    <a:pt x="11607" y="19332"/>
                  </a:lnTo>
                  <a:lnTo>
                    <a:pt x="11585" y="13901"/>
                  </a:lnTo>
                  <a:lnTo>
                    <a:pt x="11565" y="8724"/>
                  </a:lnTo>
                  <a:lnTo>
                    <a:pt x="11558" y="6715"/>
                  </a:lnTo>
                  <a:lnTo>
                    <a:pt x="4199" y="24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9"/>
            <p:cNvSpPr/>
            <p:nvPr/>
          </p:nvSpPr>
          <p:spPr>
            <a:xfrm>
              <a:off x="3501175" y="1313375"/>
              <a:ext cx="16850" cy="59775"/>
            </a:xfrm>
            <a:custGeom>
              <a:avLst/>
              <a:gdLst/>
              <a:ahLst/>
              <a:cxnLst/>
              <a:rect l="l" t="t" r="r" b="b"/>
              <a:pathLst>
                <a:path w="674" h="2391" extrusionOk="0">
                  <a:moveTo>
                    <a:pt x="1" y="1"/>
                  </a:moveTo>
                  <a:lnTo>
                    <a:pt x="673" y="2391"/>
                  </a:lnTo>
                  <a:lnTo>
                    <a:pt x="666" y="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9"/>
            <p:cNvSpPr/>
            <p:nvPr/>
          </p:nvSpPr>
          <p:spPr>
            <a:xfrm>
              <a:off x="3228875" y="1155225"/>
              <a:ext cx="281975" cy="315575"/>
            </a:xfrm>
            <a:custGeom>
              <a:avLst/>
              <a:gdLst/>
              <a:ahLst/>
              <a:cxnLst/>
              <a:rect l="l" t="t" r="r" b="b"/>
              <a:pathLst>
                <a:path w="11279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9" y="65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49"/>
            <p:cNvSpPr/>
            <p:nvPr/>
          </p:nvSpPr>
          <p:spPr>
            <a:xfrm>
              <a:off x="3228875" y="1155225"/>
              <a:ext cx="281975" cy="315575"/>
            </a:xfrm>
            <a:custGeom>
              <a:avLst/>
              <a:gdLst/>
              <a:ahLst/>
              <a:cxnLst/>
              <a:rect l="l" t="t" r="r" b="b"/>
              <a:pathLst>
                <a:path w="11279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9" y="65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49"/>
            <p:cNvSpPr/>
            <p:nvPr/>
          </p:nvSpPr>
          <p:spPr>
            <a:xfrm>
              <a:off x="3391675" y="1313375"/>
              <a:ext cx="126300" cy="59800"/>
            </a:xfrm>
            <a:custGeom>
              <a:avLst/>
              <a:gdLst/>
              <a:ahLst/>
              <a:cxnLst/>
              <a:rect l="l" t="t" r="r" b="b"/>
              <a:pathLst>
                <a:path w="5052" h="2392" extrusionOk="0">
                  <a:moveTo>
                    <a:pt x="4379" y="1"/>
                  </a:moveTo>
                  <a:cubicBezTo>
                    <a:pt x="4296" y="28"/>
                    <a:pt x="4220" y="50"/>
                    <a:pt x="4138" y="70"/>
                  </a:cubicBezTo>
                  <a:cubicBezTo>
                    <a:pt x="4054" y="97"/>
                    <a:pt x="3971" y="119"/>
                    <a:pt x="3887" y="139"/>
                  </a:cubicBezTo>
                  <a:cubicBezTo>
                    <a:pt x="3603" y="208"/>
                    <a:pt x="3320" y="264"/>
                    <a:pt x="3028" y="306"/>
                  </a:cubicBezTo>
                  <a:cubicBezTo>
                    <a:pt x="2766" y="341"/>
                    <a:pt x="2502" y="361"/>
                    <a:pt x="2246" y="375"/>
                  </a:cubicBezTo>
                  <a:cubicBezTo>
                    <a:pt x="2170" y="382"/>
                    <a:pt x="2086" y="382"/>
                    <a:pt x="2003" y="382"/>
                  </a:cubicBezTo>
                  <a:cubicBezTo>
                    <a:pt x="1916" y="386"/>
                    <a:pt x="1830" y="388"/>
                    <a:pt x="1743" y="388"/>
                  </a:cubicBezTo>
                  <a:cubicBezTo>
                    <a:pt x="1657" y="388"/>
                    <a:pt x="1570" y="386"/>
                    <a:pt x="1483" y="382"/>
                  </a:cubicBezTo>
                  <a:cubicBezTo>
                    <a:pt x="1394" y="375"/>
                    <a:pt x="1303" y="375"/>
                    <a:pt x="1214" y="368"/>
                  </a:cubicBezTo>
                  <a:cubicBezTo>
                    <a:pt x="1047" y="353"/>
                    <a:pt x="881" y="333"/>
                    <a:pt x="714" y="313"/>
                  </a:cubicBezTo>
                  <a:cubicBezTo>
                    <a:pt x="631" y="306"/>
                    <a:pt x="554" y="292"/>
                    <a:pt x="472" y="284"/>
                  </a:cubicBezTo>
                  <a:cubicBezTo>
                    <a:pt x="312" y="257"/>
                    <a:pt x="160" y="230"/>
                    <a:pt x="0" y="188"/>
                  </a:cubicBezTo>
                  <a:lnTo>
                    <a:pt x="0" y="188"/>
                  </a:lnTo>
                  <a:lnTo>
                    <a:pt x="1720" y="1463"/>
                  </a:lnTo>
                  <a:cubicBezTo>
                    <a:pt x="1768" y="1491"/>
                    <a:pt x="1824" y="1518"/>
                    <a:pt x="1879" y="1545"/>
                  </a:cubicBezTo>
                  <a:lnTo>
                    <a:pt x="2004" y="1609"/>
                  </a:lnTo>
                  <a:cubicBezTo>
                    <a:pt x="2039" y="1630"/>
                    <a:pt x="2076" y="1646"/>
                    <a:pt x="2115" y="1656"/>
                  </a:cubicBezTo>
                  <a:cubicBezTo>
                    <a:pt x="2273" y="1733"/>
                    <a:pt x="2433" y="1795"/>
                    <a:pt x="2593" y="1865"/>
                  </a:cubicBezTo>
                  <a:cubicBezTo>
                    <a:pt x="2699" y="1915"/>
                    <a:pt x="2810" y="1954"/>
                    <a:pt x="2925" y="1983"/>
                  </a:cubicBezTo>
                  <a:cubicBezTo>
                    <a:pt x="3071" y="2038"/>
                    <a:pt x="3223" y="2087"/>
                    <a:pt x="3375" y="2129"/>
                  </a:cubicBezTo>
                  <a:cubicBezTo>
                    <a:pt x="3409" y="2140"/>
                    <a:pt x="3444" y="2150"/>
                    <a:pt x="3480" y="2156"/>
                  </a:cubicBezTo>
                  <a:cubicBezTo>
                    <a:pt x="3487" y="2156"/>
                    <a:pt x="3487" y="2156"/>
                    <a:pt x="3493" y="2163"/>
                  </a:cubicBezTo>
                  <a:cubicBezTo>
                    <a:pt x="3508" y="2168"/>
                    <a:pt x="3524" y="2171"/>
                    <a:pt x="3539" y="2171"/>
                  </a:cubicBezTo>
                  <a:cubicBezTo>
                    <a:pt x="3542" y="2171"/>
                    <a:pt x="3546" y="2171"/>
                    <a:pt x="3549" y="2170"/>
                  </a:cubicBezTo>
                  <a:cubicBezTo>
                    <a:pt x="3559" y="2174"/>
                    <a:pt x="3565" y="2179"/>
                    <a:pt x="3572" y="2179"/>
                  </a:cubicBezTo>
                  <a:cubicBezTo>
                    <a:pt x="3575" y="2179"/>
                    <a:pt x="3579" y="2178"/>
                    <a:pt x="3583" y="2176"/>
                  </a:cubicBezTo>
                  <a:cubicBezTo>
                    <a:pt x="3770" y="2225"/>
                    <a:pt x="3965" y="2260"/>
                    <a:pt x="4152" y="2294"/>
                  </a:cubicBezTo>
                  <a:cubicBezTo>
                    <a:pt x="4176" y="2303"/>
                    <a:pt x="4201" y="2307"/>
                    <a:pt x="4227" y="2308"/>
                  </a:cubicBezTo>
                  <a:cubicBezTo>
                    <a:pt x="4295" y="2314"/>
                    <a:pt x="4362" y="2323"/>
                    <a:pt x="4428" y="2336"/>
                  </a:cubicBezTo>
                  <a:cubicBezTo>
                    <a:pt x="4594" y="2363"/>
                    <a:pt x="4761" y="2379"/>
                    <a:pt x="4928" y="2385"/>
                  </a:cubicBezTo>
                  <a:cubicBezTo>
                    <a:pt x="4968" y="2385"/>
                    <a:pt x="5010" y="2392"/>
                    <a:pt x="5052" y="2392"/>
                  </a:cubicBezTo>
                  <a:lnTo>
                    <a:pt x="5045" y="38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9"/>
            <p:cNvSpPr/>
            <p:nvPr/>
          </p:nvSpPr>
          <p:spPr>
            <a:xfrm>
              <a:off x="3114175" y="682850"/>
              <a:ext cx="635900" cy="784200"/>
            </a:xfrm>
            <a:custGeom>
              <a:avLst/>
              <a:gdLst/>
              <a:ahLst/>
              <a:cxnLst/>
              <a:rect l="l" t="t" r="r" b="b"/>
              <a:pathLst>
                <a:path w="25436" h="31368" extrusionOk="0">
                  <a:moveTo>
                    <a:pt x="25431" y="3443"/>
                  </a:moveTo>
                  <a:lnTo>
                    <a:pt x="25436" y="3446"/>
                  </a:lnTo>
                  <a:cubicBezTo>
                    <a:pt x="25434" y="3445"/>
                    <a:pt x="25432" y="3444"/>
                    <a:pt x="25431" y="3443"/>
                  </a:cubicBezTo>
                  <a:close/>
                  <a:moveTo>
                    <a:pt x="16040" y="0"/>
                  </a:moveTo>
                  <a:cubicBezTo>
                    <a:pt x="15791" y="0"/>
                    <a:pt x="15540" y="7"/>
                    <a:pt x="15287" y="21"/>
                  </a:cubicBezTo>
                  <a:cubicBezTo>
                    <a:pt x="15225" y="25"/>
                    <a:pt x="15161" y="29"/>
                    <a:pt x="15098" y="34"/>
                  </a:cubicBezTo>
                  <a:cubicBezTo>
                    <a:pt x="14793" y="55"/>
                    <a:pt x="14485" y="84"/>
                    <a:pt x="14174" y="129"/>
                  </a:cubicBezTo>
                  <a:cubicBezTo>
                    <a:pt x="13854" y="173"/>
                    <a:pt x="13537" y="234"/>
                    <a:pt x="13224" y="300"/>
                  </a:cubicBezTo>
                  <a:cubicBezTo>
                    <a:pt x="13141" y="317"/>
                    <a:pt x="13061" y="336"/>
                    <a:pt x="12980" y="355"/>
                  </a:cubicBezTo>
                  <a:cubicBezTo>
                    <a:pt x="12692" y="421"/>
                    <a:pt x="12406" y="494"/>
                    <a:pt x="12122" y="578"/>
                  </a:cubicBezTo>
                  <a:cubicBezTo>
                    <a:pt x="12096" y="587"/>
                    <a:pt x="12070" y="592"/>
                    <a:pt x="12044" y="600"/>
                  </a:cubicBezTo>
                  <a:cubicBezTo>
                    <a:pt x="11738" y="693"/>
                    <a:pt x="11438" y="798"/>
                    <a:pt x="11139" y="911"/>
                  </a:cubicBezTo>
                  <a:cubicBezTo>
                    <a:pt x="11063" y="939"/>
                    <a:pt x="10988" y="970"/>
                    <a:pt x="10911" y="1001"/>
                  </a:cubicBezTo>
                  <a:cubicBezTo>
                    <a:pt x="10651" y="1103"/>
                    <a:pt x="10393" y="1213"/>
                    <a:pt x="10138" y="1331"/>
                  </a:cubicBezTo>
                  <a:cubicBezTo>
                    <a:pt x="10107" y="1345"/>
                    <a:pt x="10074" y="1357"/>
                    <a:pt x="10043" y="1371"/>
                  </a:cubicBezTo>
                  <a:cubicBezTo>
                    <a:pt x="10035" y="1376"/>
                    <a:pt x="10026" y="1380"/>
                    <a:pt x="10017" y="1384"/>
                  </a:cubicBezTo>
                  <a:cubicBezTo>
                    <a:pt x="9660" y="1553"/>
                    <a:pt x="9312" y="1738"/>
                    <a:pt x="8968" y="1933"/>
                  </a:cubicBezTo>
                  <a:cubicBezTo>
                    <a:pt x="8915" y="1963"/>
                    <a:pt x="8860" y="1993"/>
                    <a:pt x="8807" y="2025"/>
                  </a:cubicBezTo>
                  <a:cubicBezTo>
                    <a:pt x="8474" y="2218"/>
                    <a:pt x="8149" y="2424"/>
                    <a:pt x="7831" y="2642"/>
                  </a:cubicBezTo>
                  <a:cubicBezTo>
                    <a:pt x="7803" y="2660"/>
                    <a:pt x="7773" y="2677"/>
                    <a:pt x="7746" y="2696"/>
                  </a:cubicBezTo>
                  <a:cubicBezTo>
                    <a:pt x="7710" y="2722"/>
                    <a:pt x="7677" y="2749"/>
                    <a:pt x="7641" y="2773"/>
                  </a:cubicBezTo>
                  <a:cubicBezTo>
                    <a:pt x="7399" y="2943"/>
                    <a:pt x="7160" y="3119"/>
                    <a:pt x="6927" y="3303"/>
                  </a:cubicBezTo>
                  <a:cubicBezTo>
                    <a:pt x="6904" y="3320"/>
                    <a:pt x="6880" y="3336"/>
                    <a:pt x="6859" y="3355"/>
                  </a:cubicBezTo>
                  <a:cubicBezTo>
                    <a:pt x="6607" y="3555"/>
                    <a:pt x="6361" y="3764"/>
                    <a:pt x="6120" y="3978"/>
                  </a:cubicBezTo>
                  <a:cubicBezTo>
                    <a:pt x="6093" y="4003"/>
                    <a:pt x="6064" y="4024"/>
                    <a:pt x="6037" y="4049"/>
                  </a:cubicBezTo>
                  <a:cubicBezTo>
                    <a:pt x="5998" y="4083"/>
                    <a:pt x="5963" y="4121"/>
                    <a:pt x="5925" y="4157"/>
                  </a:cubicBezTo>
                  <a:cubicBezTo>
                    <a:pt x="5752" y="4315"/>
                    <a:pt x="5580" y="4478"/>
                    <a:pt x="5413" y="4645"/>
                  </a:cubicBezTo>
                  <a:cubicBezTo>
                    <a:pt x="5359" y="4698"/>
                    <a:pt x="5303" y="4753"/>
                    <a:pt x="5248" y="4808"/>
                  </a:cubicBezTo>
                  <a:cubicBezTo>
                    <a:pt x="5035" y="5025"/>
                    <a:pt x="4826" y="5248"/>
                    <a:pt x="4623" y="5477"/>
                  </a:cubicBezTo>
                  <a:cubicBezTo>
                    <a:pt x="4613" y="5487"/>
                    <a:pt x="4603" y="5497"/>
                    <a:pt x="4594" y="5507"/>
                  </a:cubicBezTo>
                  <a:cubicBezTo>
                    <a:pt x="4563" y="5542"/>
                    <a:pt x="4535" y="5579"/>
                    <a:pt x="4504" y="5615"/>
                  </a:cubicBezTo>
                  <a:cubicBezTo>
                    <a:pt x="4341" y="5804"/>
                    <a:pt x="4181" y="5995"/>
                    <a:pt x="4024" y="6191"/>
                  </a:cubicBezTo>
                  <a:cubicBezTo>
                    <a:pt x="3967" y="6263"/>
                    <a:pt x="3909" y="6337"/>
                    <a:pt x="3851" y="6410"/>
                  </a:cubicBezTo>
                  <a:cubicBezTo>
                    <a:pt x="3700" y="6604"/>
                    <a:pt x="3553" y="6803"/>
                    <a:pt x="3410" y="7005"/>
                  </a:cubicBezTo>
                  <a:cubicBezTo>
                    <a:pt x="3381" y="7045"/>
                    <a:pt x="3350" y="7082"/>
                    <a:pt x="3322" y="7123"/>
                  </a:cubicBezTo>
                  <a:cubicBezTo>
                    <a:pt x="3313" y="7136"/>
                    <a:pt x="3304" y="7148"/>
                    <a:pt x="3296" y="7161"/>
                  </a:cubicBezTo>
                  <a:cubicBezTo>
                    <a:pt x="3112" y="7425"/>
                    <a:pt x="2934" y="7694"/>
                    <a:pt x="2765" y="7969"/>
                  </a:cubicBezTo>
                  <a:cubicBezTo>
                    <a:pt x="2723" y="8037"/>
                    <a:pt x="2682" y="8104"/>
                    <a:pt x="2642" y="8172"/>
                  </a:cubicBezTo>
                  <a:cubicBezTo>
                    <a:pt x="2505" y="8398"/>
                    <a:pt x="2374" y="8626"/>
                    <a:pt x="2246" y="8856"/>
                  </a:cubicBezTo>
                  <a:cubicBezTo>
                    <a:pt x="2222" y="8902"/>
                    <a:pt x="2194" y="8945"/>
                    <a:pt x="2169" y="8991"/>
                  </a:cubicBezTo>
                  <a:cubicBezTo>
                    <a:pt x="2158" y="9011"/>
                    <a:pt x="2148" y="9034"/>
                    <a:pt x="2138" y="9055"/>
                  </a:cubicBezTo>
                  <a:cubicBezTo>
                    <a:pt x="1961" y="9387"/>
                    <a:pt x="1794" y="9725"/>
                    <a:pt x="1637" y="10070"/>
                  </a:cubicBezTo>
                  <a:cubicBezTo>
                    <a:pt x="1607" y="10136"/>
                    <a:pt x="1577" y="10203"/>
                    <a:pt x="1548" y="10271"/>
                  </a:cubicBezTo>
                  <a:cubicBezTo>
                    <a:pt x="1393" y="10622"/>
                    <a:pt x="1244" y="10978"/>
                    <a:pt x="1112" y="11339"/>
                  </a:cubicBezTo>
                  <a:cubicBezTo>
                    <a:pt x="1108" y="11349"/>
                    <a:pt x="1103" y="11359"/>
                    <a:pt x="1099" y="11371"/>
                  </a:cubicBezTo>
                  <a:cubicBezTo>
                    <a:pt x="1057" y="11483"/>
                    <a:pt x="1021" y="11597"/>
                    <a:pt x="982" y="11711"/>
                  </a:cubicBezTo>
                  <a:cubicBezTo>
                    <a:pt x="943" y="11824"/>
                    <a:pt x="902" y="11935"/>
                    <a:pt x="866" y="12049"/>
                  </a:cubicBezTo>
                  <a:cubicBezTo>
                    <a:pt x="824" y="12179"/>
                    <a:pt x="785" y="12311"/>
                    <a:pt x="746" y="12442"/>
                  </a:cubicBezTo>
                  <a:cubicBezTo>
                    <a:pt x="713" y="12557"/>
                    <a:pt x="677" y="12670"/>
                    <a:pt x="645" y="12785"/>
                  </a:cubicBezTo>
                  <a:cubicBezTo>
                    <a:pt x="608" y="12919"/>
                    <a:pt x="576" y="13052"/>
                    <a:pt x="542" y="13188"/>
                  </a:cubicBezTo>
                  <a:cubicBezTo>
                    <a:pt x="513" y="13302"/>
                    <a:pt x="483" y="13414"/>
                    <a:pt x="455" y="13529"/>
                  </a:cubicBezTo>
                  <a:cubicBezTo>
                    <a:pt x="424" y="13669"/>
                    <a:pt x="396" y="13810"/>
                    <a:pt x="368" y="13949"/>
                  </a:cubicBezTo>
                  <a:cubicBezTo>
                    <a:pt x="345" y="14062"/>
                    <a:pt x="320" y="14172"/>
                    <a:pt x="298" y="14285"/>
                  </a:cubicBezTo>
                  <a:cubicBezTo>
                    <a:pt x="273" y="14429"/>
                    <a:pt x="251" y="14573"/>
                    <a:pt x="228" y="14718"/>
                  </a:cubicBezTo>
                  <a:cubicBezTo>
                    <a:pt x="209" y="14828"/>
                    <a:pt x="190" y="14937"/>
                    <a:pt x="175" y="15048"/>
                  </a:cubicBezTo>
                  <a:cubicBezTo>
                    <a:pt x="153" y="15199"/>
                    <a:pt x="139" y="15353"/>
                    <a:pt x="121" y="15506"/>
                  </a:cubicBezTo>
                  <a:cubicBezTo>
                    <a:pt x="108" y="15609"/>
                    <a:pt x="94" y="15713"/>
                    <a:pt x="85" y="15818"/>
                  </a:cubicBezTo>
                  <a:cubicBezTo>
                    <a:pt x="70" y="15985"/>
                    <a:pt x="59" y="16153"/>
                    <a:pt x="49" y="16322"/>
                  </a:cubicBezTo>
                  <a:cubicBezTo>
                    <a:pt x="42" y="16413"/>
                    <a:pt x="34" y="16502"/>
                    <a:pt x="29" y="16594"/>
                  </a:cubicBezTo>
                  <a:cubicBezTo>
                    <a:pt x="18" y="16853"/>
                    <a:pt x="11" y="17114"/>
                    <a:pt x="11" y="17376"/>
                  </a:cubicBezTo>
                  <a:cubicBezTo>
                    <a:pt x="0" y="22803"/>
                    <a:pt x="2616" y="27200"/>
                    <a:pt x="6567" y="29348"/>
                  </a:cubicBezTo>
                  <a:lnTo>
                    <a:pt x="10279" y="31368"/>
                  </a:lnTo>
                  <a:cubicBezTo>
                    <a:pt x="6329" y="29220"/>
                    <a:pt x="3713" y="24823"/>
                    <a:pt x="3723" y="19396"/>
                  </a:cubicBezTo>
                  <a:cubicBezTo>
                    <a:pt x="3723" y="19134"/>
                    <a:pt x="3729" y="18873"/>
                    <a:pt x="3742" y="18614"/>
                  </a:cubicBezTo>
                  <a:cubicBezTo>
                    <a:pt x="3745" y="18527"/>
                    <a:pt x="3754" y="18444"/>
                    <a:pt x="3759" y="18360"/>
                  </a:cubicBezTo>
                  <a:cubicBezTo>
                    <a:pt x="3769" y="18185"/>
                    <a:pt x="3779" y="18009"/>
                    <a:pt x="3797" y="17835"/>
                  </a:cubicBezTo>
                  <a:cubicBezTo>
                    <a:pt x="3805" y="17733"/>
                    <a:pt x="3820" y="17632"/>
                    <a:pt x="3833" y="17530"/>
                  </a:cubicBezTo>
                  <a:cubicBezTo>
                    <a:pt x="3850" y="17374"/>
                    <a:pt x="3866" y="17219"/>
                    <a:pt x="3887" y="17063"/>
                  </a:cubicBezTo>
                  <a:cubicBezTo>
                    <a:pt x="3902" y="16955"/>
                    <a:pt x="3922" y="16850"/>
                    <a:pt x="3939" y="16744"/>
                  </a:cubicBezTo>
                  <a:cubicBezTo>
                    <a:pt x="3962" y="16595"/>
                    <a:pt x="3984" y="16449"/>
                    <a:pt x="4011" y="16302"/>
                  </a:cubicBezTo>
                  <a:cubicBezTo>
                    <a:pt x="4031" y="16189"/>
                    <a:pt x="4057" y="16079"/>
                    <a:pt x="4080" y="15968"/>
                  </a:cubicBezTo>
                  <a:cubicBezTo>
                    <a:pt x="4109" y="15827"/>
                    <a:pt x="4135" y="15686"/>
                    <a:pt x="4168" y="15547"/>
                  </a:cubicBezTo>
                  <a:cubicBezTo>
                    <a:pt x="4194" y="15434"/>
                    <a:pt x="4224" y="15321"/>
                    <a:pt x="4253" y="15209"/>
                  </a:cubicBezTo>
                  <a:cubicBezTo>
                    <a:pt x="4288" y="15074"/>
                    <a:pt x="4319" y="14937"/>
                    <a:pt x="4357" y="14802"/>
                  </a:cubicBezTo>
                  <a:cubicBezTo>
                    <a:pt x="4388" y="14688"/>
                    <a:pt x="4424" y="14577"/>
                    <a:pt x="4458" y="14465"/>
                  </a:cubicBezTo>
                  <a:cubicBezTo>
                    <a:pt x="4496" y="14331"/>
                    <a:pt x="4535" y="14198"/>
                    <a:pt x="4577" y="14066"/>
                  </a:cubicBezTo>
                  <a:cubicBezTo>
                    <a:pt x="4613" y="13954"/>
                    <a:pt x="4655" y="13843"/>
                    <a:pt x="4694" y="13731"/>
                  </a:cubicBezTo>
                  <a:cubicBezTo>
                    <a:pt x="4737" y="13605"/>
                    <a:pt x="4779" y="13480"/>
                    <a:pt x="4823" y="13356"/>
                  </a:cubicBezTo>
                  <a:cubicBezTo>
                    <a:pt x="4957" y="12995"/>
                    <a:pt x="5104" y="12639"/>
                    <a:pt x="5259" y="12289"/>
                  </a:cubicBezTo>
                  <a:cubicBezTo>
                    <a:pt x="5290" y="12222"/>
                    <a:pt x="5320" y="12154"/>
                    <a:pt x="5350" y="12086"/>
                  </a:cubicBezTo>
                  <a:cubicBezTo>
                    <a:pt x="5507" y="11742"/>
                    <a:pt x="5674" y="11404"/>
                    <a:pt x="5851" y="11072"/>
                  </a:cubicBezTo>
                  <a:cubicBezTo>
                    <a:pt x="5886" y="11005"/>
                    <a:pt x="5923" y="10941"/>
                    <a:pt x="5959" y="10876"/>
                  </a:cubicBezTo>
                  <a:cubicBezTo>
                    <a:pt x="6086" y="10644"/>
                    <a:pt x="6218" y="10415"/>
                    <a:pt x="6355" y="10189"/>
                  </a:cubicBezTo>
                  <a:cubicBezTo>
                    <a:pt x="6395" y="10121"/>
                    <a:pt x="6436" y="10052"/>
                    <a:pt x="6477" y="9986"/>
                  </a:cubicBezTo>
                  <a:cubicBezTo>
                    <a:pt x="6649" y="9711"/>
                    <a:pt x="6826" y="9443"/>
                    <a:pt x="7009" y="9178"/>
                  </a:cubicBezTo>
                  <a:cubicBezTo>
                    <a:pt x="7046" y="9125"/>
                    <a:pt x="7085" y="9073"/>
                    <a:pt x="7122" y="9020"/>
                  </a:cubicBezTo>
                  <a:cubicBezTo>
                    <a:pt x="7266" y="8820"/>
                    <a:pt x="7415" y="8621"/>
                    <a:pt x="7564" y="8427"/>
                  </a:cubicBezTo>
                  <a:cubicBezTo>
                    <a:pt x="7622" y="8353"/>
                    <a:pt x="7679" y="8280"/>
                    <a:pt x="7737" y="8208"/>
                  </a:cubicBezTo>
                  <a:cubicBezTo>
                    <a:pt x="7893" y="8012"/>
                    <a:pt x="8052" y="7821"/>
                    <a:pt x="8216" y="7632"/>
                  </a:cubicBezTo>
                  <a:cubicBezTo>
                    <a:pt x="8257" y="7586"/>
                    <a:pt x="8296" y="7539"/>
                    <a:pt x="8336" y="7494"/>
                  </a:cubicBezTo>
                  <a:cubicBezTo>
                    <a:pt x="8539" y="7265"/>
                    <a:pt x="8748" y="7042"/>
                    <a:pt x="8961" y="6825"/>
                  </a:cubicBezTo>
                  <a:cubicBezTo>
                    <a:pt x="9015" y="6768"/>
                    <a:pt x="9072" y="6717"/>
                    <a:pt x="9126" y="6662"/>
                  </a:cubicBezTo>
                  <a:cubicBezTo>
                    <a:pt x="9295" y="6495"/>
                    <a:pt x="9465" y="6332"/>
                    <a:pt x="9637" y="6174"/>
                  </a:cubicBezTo>
                  <a:cubicBezTo>
                    <a:pt x="9702" y="6113"/>
                    <a:pt x="9768" y="6054"/>
                    <a:pt x="9833" y="5995"/>
                  </a:cubicBezTo>
                  <a:cubicBezTo>
                    <a:pt x="10075" y="5782"/>
                    <a:pt x="10320" y="5572"/>
                    <a:pt x="10572" y="5372"/>
                  </a:cubicBezTo>
                  <a:cubicBezTo>
                    <a:pt x="10595" y="5355"/>
                    <a:pt x="10618" y="5337"/>
                    <a:pt x="10641" y="5320"/>
                  </a:cubicBezTo>
                  <a:cubicBezTo>
                    <a:pt x="10874" y="5137"/>
                    <a:pt x="11113" y="4962"/>
                    <a:pt x="11355" y="4792"/>
                  </a:cubicBezTo>
                  <a:cubicBezTo>
                    <a:pt x="11417" y="4747"/>
                    <a:pt x="11480" y="4704"/>
                    <a:pt x="11543" y="4661"/>
                  </a:cubicBezTo>
                  <a:cubicBezTo>
                    <a:pt x="11863" y="4442"/>
                    <a:pt x="12188" y="4236"/>
                    <a:pt x="12520" y="4042"/>
                  </a:cubicBezTo>
                  <a:cubicBezTo>
                    <a:pt x="12574" y="4012"/>
                    <a:pt x="12628" y="3981"/>
                    <a:pt x="12681" y="3952"/>
                  </a:cubicBezTo>
                  <a:cubicBezTo>
                    <a:pt x="13025" y="3757"/>
                    <a:pt x="13373" y="3571"/>
                    <a:pt x="13730" y="3404"/>
                  </a:cubicBezTo>
                  <a:cubicBezTo>
                    <a:pt x="13771" y="3385"/>
                    <a:pt x="13811" y="3368"/>
                    <a:pt x="13851" y="3349"/>
                  </a:cubicBezTo>
                  <a:cubicBezTo>
                    <a:pt x="14106" y="3233"/>
                    <a:pt x="14364" y="3122"/>
                    <a:pt x="14624" y="3020"/>
                  </a:cubicBezTo>
                  <a:cubicBezTo>
                    <a:pt x="14701" y="2989"/>
                    <a:pt x="14775" y="2959"/>
                    <a:pt x="14852" y="2930"/>
                  </a:cubicBezTo>
                  <a:cubicBezTo>
                    <a:pt x="15151" y="2818"/>
                    <a:pt x="15452" y="2713"/>
                    <a:pt x="15757" y="2619"/>
                  </a:cubicBezTo>
                  <a:cubicBezTo>
                    <a:pt x="15783" y="2612"/>
                    <a:pt x="15809" y="2606"/>
                    <a:pt x="15835" y="2598"/>
                  </a:cubicBezTo>
                  <a:cubicBezTo>
                    <a:pt x="16119" y="2514"/>
                    <a:pt x="16405" y="2441"/>
                    <a:pt x="16693" y="2375"/>
                  </a:cubicBezTo>
                  <a:cubicBezTo>
                    <a:pt x="16774" y="2356"/>
                    <a:pt x="16854" y="2337"/>
                    <a:pt x="16936" y="2320"/>
                  </a:cubicBezTo>
                  <a:cubicBezTo>
                    <a:pt x="17250" y="2254"/>
                    <a:pt x="17567" y="2195"/>
                    <a:pt x="17887" y="2149"/>
                  </a:cubicBezTo>
                  <a:cubicBezTo>
                    <a:pt x="18197" y="2104"/>
                    <a:pt x="18506" y="2077"/>
                    <a:pt x="18811" y="2054"/>
                  </a:cubicBezTo>
                  <a:cubicBezTo>
                    <a:pt x="18874" y="2049"/>
                    <a:pt x="18937" y="2045"/>
                    <a:pt x="19001" y="2041"/>
                  </a:cubicBezTo>
                  <a:cubicBezTo>
                    <a:pt x="19253" y="2027"/>
                    <a:pt x="19504" y="2020"/>
                    <a:pt x="19753" y="2020"/>
                  </a:cubicBezTo>
                  <a:cubicBezTo>
                    <a:pt x="19795" y="2020"/>
                    <a:pt x="19837" y="2020"/>
                    <a:pt x="19879" y="2020"/>
                  </a:cubicBezTo>
                  <a:cubicBezTo>
                    <a:pt x="19931" y="2020"/>
                    <a:pt x="19983" y="2023"/>
                    <a:pt x="20034" y="2025"/>
                  </a:cubicBezTo>
                  <a:cubicBezTo>
                    <a:pt x="20304" y="2032"/>
                    <a:pt x="20571" y="2046"/>
                    <a:pt x="20836" y="2069"/>
                  </a:cubicBezTo>
                  <a:cubicBezTo>
                    <a:pt x="20875" y="2074"/>
                    <a:pt x="20916" y="2075"/>
                    <a:pt x="20954" y="2080"/>
                  </a:cubicBezTo>
                  <a:cubicBezTo>
                    <a:pt x="21238" y="2107"/>
                    <a:pt x="21519" y="2147"/>
                    <a:pt x="21797" y="2193"/>
                  </a:cubicBezTo>
                  <a:cubicBezTo>
                    <a:pt x="21857" y="2203"/>
                    <a:pt x="21918" y="2215"/>
                    <a:pt x="21978" y="2226"/>
                  </a:cubicBezTo>
                  <a:cubicBezTo>
                    <a:pt x="22253" y="2277"/>
                    <a:pt x="22525" y="2336"/>
                    <a:pt x="22793" y="2405"/>
                  </a:cubicBezTo>
                  <a:cubicBezTo>
                    <a:pt x="23147" y="2497"/>
                    <a:pt x="23494" y="2606"/>
                    <a:pt x="23834" y="2730"/>
                  </a:cubicBezTo>
                  <a:cubicBezTo>
                    <a:pt x="23932" y="2766"/>
                    <a:pt x="24028" y="2808"/>
                    <a:pt x="24124" y="2845"/>
                  </a:cubicBezTo>
                  <a:cubicBezTo>
                    <a:pt x="24368" y="2940"/>
                    <a:pt x="24607" y="3044"/>
                    <a:pt x="24841" y="3153"/>
                  </a:cubicBezTo>
                  <a:cubicBezTo>
                    <a:pt x="25040" y="3246"/>
                    <a:pt x="25239" y="3339"/>
                    <a:pt x="25431" y="3443"/>
                  </a:cubicBezTo>
                  <a:lnTo>
                    <a:pt x="25431" y="3443"/>
                  </a:lnTo>
                  <a:lnTo>
                    <a:pt x="21723" y="1426"/>
                  </a:lnTo>
                  <a:cubicBezTo>
                    <a:pt x="21581" y="1350"/>
                    <a:pt x="21437" y="1275"/>
                    <a:pt x="21291" y="1203"/>
                  </a:cubicBezTo>
                  <a:cubicBezTo>
                    <a:pt x="21238" y="1177"/>
                    <a:pt x="21182" y="1158"/>
                    <a:pt x="21127" y="1134"/>
                  </a:cubicBezTo>
                  <a:cubicBezTo>
                    <a:pt x="20894" y="1023"/>
                    <a:pt x="20654" y="921"/>
                    <a:pt x="20412" y="826"/>
                  </a:cubicBezTo>
                  <a:cubicBezTo>
                    <a:pt x="20314" y="788"/>
                    <a:pt x="20219" y="746"/>
                    <a:pt x="20119" y="710"/>
                  </a:cubicBezTo>
                  <a:cubicBezTo>
                    <a:pt x="19780" y="587"/>
                    <a:pt x="19434" y="476"/>
                    <a:pt x="19079" y="385"/>
                  </a:cubicBezTo>
                  <a:cubicBezTo>
                    <a:pt x="19071" y="384"/>
                    <a:pt x="19064" y="379"/>
                    <a:pt x="19057" y="378"/>
                  </a:cubicBezTo>
                  <a:cubicBezTo>
                    <a:pt x="18796" y="312"/>
                    <a:pt x="18531" y="255"/>
                    <a:pt x="18264" y="207"/>
                  </a:cubicBezTo>
                  <a:cubicBezTo>
                    <a:pt x="18205" y="195"/>
                    <a:pt x="18144" y="183"/>
                    <a:pt x="18084" y="173"/>
                  </a:cubicBezTo>
                  <a:cubicBezTo>
                    <a:pt x="17806" y="126"/>
                    <a:pt x="17527" y="87"/>
                    <a:pt x="17242" y="58"/>
                  </a:cubicBezTo>
                  <a:cubicBezTo>
                    <a:pt x="17201" y="55"/>
                    <a:pt x="17162" y="54"/>
                    <a:pt x="17124" y="50"/>
                  </a:cubicBezTo>
                  <a:cubicBezTo>
                    <a:pt x="16859" y="27"/>
                    <a:pt x="16591" y="12"/>
                    <a:pt x="16322" y="5"/>
                  </a:cubicBezTo>
                  <a:cubicBezTo>
                    <a:pt x="16270" y="4"/>
                    <a:pt x="16218" y="2"/>
                    <a:pt x="16166" y="1"/>
                  </a:cubicBezTo>
                  <a:cubicBezTo>
                    <a:pt x="16124" y="0"/>
                    <a:pt x="16082" y="0"/>
                    <a:pt x="16040" y="0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9"/>
            <p:cNvSpPr/>
            <p:nvPr/>
          </p:nvSpPr>
          <p:spPr>
            <a:xfrm>
              <a:off x="3207200" y="733300"/>
              <a:ext cx="707275" cy="769500"/>
            </a:xfrm>
            <a:custGeom>
              <a:avLst/>
              <a:gdLst/>
              <a:ahLst/>
              <a:cxnLst/>
              <a:rect l="l" t="t" r="r" b="b"/>
              <a:pathLst>
                <a:path w="28291" h="30780" extrusionOk="0">
                  <a:moveTo>
                    <a:pt x="16004" y="1"/>
                  </a:moveTo>
                  <a:cubicBezTo>
                    <a:pt x="15402" y="1"/>
                    <a:pt x="14788" y="43"/>
                    <a:pt x="14164" y="131"/>
                  </a:cubicBezTo>
                  <a:cubicBezTo>
                    <a:pt x="10284" y="678"/>
                    <a:pt x="6757" y="2860"/>
                    <a:pt x="4193" y="5964"/>
                  </a:cubicBezTo>
                  <a:cubicBezTo>
                    <a:pt x="3288" y="7060"/>
                    <a:pt x="2513" y="8257"/>
                    <a:pt x="1885" y="9533"/>
                  </a:cubicBezTo>
                  <a:cubicBezTo>
                    <a:pt x="688" y="11930"/>
                    <a:pt x="8" y="14619"/>
                    <a:pt x="1" y="17376"/>
                  </a:cubicBezTo>
                  <a:cubicBezTo>
                    <a:pt x="1" y="19255"/>
                    <a:pt x="313" y="21014"/>
                    <a:pt x="888" y="22593"/>
                  </a:cubicBezTo>
                  <a:cubicBezTo>
                    <a:pt x="2675" y="27533"/>
                    <a:pt x="7016" y="30779"/>
                    <a:pt x="12269" y="30779"/>
                  </a:cubicBezTo>
                  <a:cubicBezTo>
                    <a:pt x="12330" y="30779"/>
                    <a:pt x="12391" y="30779"/>
                    <a:pt x="12452" y="30778"/>
                  </a:cubicBezTo>
                  <a:lnTo>
                    <a:pt x="12432" y="25601"/>
                  </a:lnTo>
                  <a:cubicBezTo>
                    <a:pt x="8863" y="25414"/>
                    <a:pt x="5994" y="22926"/>
                    <a:pt x="5066" y="19317"/>
                  </a:cubicBezTo>
                  <a:cubicBezTo>
                    <a:pt x="4851" y="18499"/>
                    <a:pt x="4740" y="17627"/>
                    <a:pt x="4740" y="16711"/>
                  </a:cubicBezTo>
                  <a:cubicBezTo>
                    <a:pt x="4747" y="14999"/>
                    <a:pt x="5142" y="13336"/>
                    <a:pt x="5836" y="11826"/>
                  </a:cubicBezTo>
                  <a:cubicBezTo>
                    <a:pt x="6433" y="10525"/>
                    <a:pt x="7254" y="9339"/>
                    <a:pt x="8260" y="8321"/>
                  </a:cubicBezTo>
                  <a:cubicBezTo>
                    <a:pt x="9875" y="6692"/>
                    <a:pt x="11933" y="5562"/>
                    <a:pt x="14157" y="5250"/>
                  </a:cubicBezTo>
                  <a:cubicBezTo>
                    <a:pt x="14570" y="5192"/>
                    <a:pt x="14978" y="5164"/>
                    <a:pt x="15377" y="5164"/>
                  </a:cubicBezTo>
                  <a:cubicBezTo>
                    <a:pt x="19984" y="5164"/>
                    <a:pt x="23545" y="8919"/>
                    <a:pt x="23533" y="14063"/>
                  </a:cubicBezTo>
                  <a:cubicBezTo>
                    <a:pt x="23532" y="15040"/>
                    <a:pt x="23404" y="16011"/>
                    <a:pt x="23152" y="16954"/>
                  </a:cubicBezTo>
                  <a:lnTo>
                    <a:pt x="27219" y="19310"/>
                  </a:lnTo>
                  <a:cubicBezTo>
                    <a:pt x="27897" y="17438"/>
                    <a:pt x="28271" y="15435"/>
                    <a:pt x="28271" y="13398"/>
                  </a:cubicBezTo>
                  <a:cubicBezTo>
                    <a:pt x="28291" y="5653"/>
                    <a:pt x="22942" y="1"/>
                    <a:pt x="16004" y="1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9"/>
            <p:cNvSpPr/>
            <p:nvPr/>
          </p:nvSpPr>
          <p:spPr>
            <a:xfrm>
              <a:off x="3391700" y="1318050"/>
              <a:ext cx="88700" cy="49600"/>
            </a:xfrm>
            <a:custGeom>
              <a:avLst/>
              <a:gdLst/>
              <a:ahLst/>
              <a:cxnLst/>
              <a:rect l="l" t="t" r="r" b="b"/>
              <a:pathLst>
                <a:path w="3548" h="1984" extrusionOk="0">
                  <a:moveTo>
                    <a:pt x="1" y="1"/>
                  </a:moveTo>
                  <a:lnTo>
                    <a:pt x="1" y="1"/>
                  </a:lnTo>
                  <a:cubicBezTo>
                    <a:pt x="510" y="505"/>
                    <a:pt x="1087" y="935"/>
                    <a:pt x="1719" y="1275"/>
                  </a:cubicBezTo>
                  <a:lnTo>
                    <a:pt x="1" y="1"/>
                  </a:lnTo>
                  <a:close/>
                  <a:moveTo>
                    <a:pt x="3479" y="1969"/>
                  </a:moveTo>
                  <a:cubicBezTo>
                    <a:pt x="3482" y="1970"/>
                    <a:pt x="3485" y="1971"/>
                    <a:pt x="3488" y="1972"/>
                  </a:cubicBezTo>
                  <a:lnTo>
                    <a:pt x="3488" y="1972"/>
                  </a:lnTo>
                  <a:cubicBezTo>
                    <a:pt x="3485" y="1970"/>
                    <a:pt x="3482" y="1969"/>
                    <a:pt x="3479" y="1969"/>
                  </a:cubicBezTo>
                  <a:close/>
                  <a:moveTo>
                    <a:pt x="3488" y="1972"/>
                  </a:moveTo>
                  <a:lnTo>
                    <a:pt x="3488" y="1972"/>
                  </a:lnTo>
                  <a:cubicBezTo>
                    <a:pt x="3490" y="1973"/>
                    <a:pt x="3491" y="1974"/>
                    <a:pt x="3493" y="1976"/>
                  </a:cubicBezTo>
                  <a:cubicBezTo>
                    <a:pt x="3507" y="1981"/>
                    <a:pt x="3523" y="1984"/>
                    <a:pt x="3538" y="1984"/>
                  </a:cubicBezTo>
                  <a:cubicBezTo>
                    <a:pt x="3541" y="1984"/>
                    <a:pt x="3545" y="1984"/>
                    <a:pt x="3548" y="1983"/>
                  </a:cubicBezTo>
                  <a:cubicBezTo>
                    <a:pt x="3528" y="1982"/>
                    <a:pt x="3508" y="1978"/>
                    <a:pt x="3488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9"/>
            <p:cNvSpPr/>
            <p:nvPr/>
          </p:nvSpPr>
          <p:spPr>
            <a:xfrm>
              <a:off x="2462625" y="710525"/>
              <a:ext cx="290075" cy="483400"/>
            </a:xfrm>
            <a:custGeom>
              <a:avLst/>
              <a:gdLst/>
              <a:ahLst/>
              <a:cxnLst/>
              <a:rect l="l" t="t" r="r" b="b"/>
              <a:pathLst>
                <a:path w="11603" h="19336" extrusionOk="0">
                  <a:moveTo>
                    <a:pt x="1" y="1"/>
                  </a:moveTo>
                  <a:lnTo>
                    <a:pt x="44" y="12619"/>
                  </a:lnTo>
                  <a:lnTo>
                    <a:pt x="11603" y="19335"/>
                  </a:lnTo>
                  <a:lnTo>
                    <a:pt x="11603" y="19335"/>
                  </a:lnTo>
                  <a:lnTo>
                    <a:pt x="11560" y="67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2462625" y="710525"/>
              <a:ext cx="290150" cy="483325"/>
            </a:xfrm>
            <a:custGeom>
              <a:avLst/>
              <a:gdLst/>
              <a:ahLst/>
              <a:cxnLst/>
              <a:rect l="l" t="t" r="r" b="b"/>
              <a:pathLst>
                <a:path w="11606" h="19333" extrusionOk="0">
                  <a:moveTo>
                    <a:pt x="1" y="1"/>
                  </a:moveTo>
                  <a:lnTo>
                    <a:pt x="21" y="5718"/>
                  </a:lnTo>
                  <a:lnTo>
                    <a:pt x="41" y="12618"/>
                  </a:lnTo>
                  <a:lnTo>
                    <a:pt x="11606" y="19332"/>
                  </a:lnTo>
                  <a:lnTo>
                    <a:pt x="11585" y="13900"/>
                  </a:lnTo>
                  <a:lnTo>
                    <a:pt x="11565" y="8724"/>
                  </a:lnTo>
                  <a:lnTo>
                    <a:pt x="11558" y="6715"/>
                  </a:lnTo>
                  <a:lnTo>
                    <a:pt x="4199" y="24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2734925" y="868675"/>
              <a:ext cx="16850" cy="59800"/>
            </a:xfrm>
            <a:custGeom>
              <a:avLst/>
              <a:gdLst/>
              <a:ahLst/>
              <a:cxnLst/>
              <a:rect l="l" t="t" r="r" b="b"/>
              <a:pathLst>
                <a:path w="674" h="2392" extrusionOk="0">
                  <a:moveTo>
                    <a:pt x="1" y="1"/>
                  </a:moveTo>
                  <a:lnTo>
                    <a:pt x="673" y="2392"/>
                  </a:lnTo>
                  <a:lnTo>
                    <a:pt x="666" y="3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8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2462625" y="71052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7" y="6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43C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2462625" y="710525"/>
              <a:ext cx="281950" cy="315575"/>
            </a:xfrm>
            <a:custGeom>
              <a:avLst/>
              <a:gdLst/>
              <a:ahLst/>
              <a:cxnLst/>
              <a:rect l="l" t="t" r="r" b="b"/>
              <a:pathLst>
                <a:path w="11278" h="12623" extrusionOk="0">
                  <a:moveTo>
                    <a:pt x="1" y="1"/>
                  </a:moveTo>
                  <a:lnTo>
                    <a:pt x="47" y="12622"/>
                  </a:lnTo>
                  <a:lnTo>
                    <a:pt x="11277" y="655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2625425" y="868675"/>
              <a:ext cx="126300" cy="59800"/>
            </a:xfrm>
            <a:custGeom>
              <a:avLst/>
              <a:gdLst/>
              <a:ahLst/>
              <a:cxnLst/>
              <a:rect l="l" t="t" r="r" b="b"/>
              <a:pathLst>
                <a:path w="5052" h="2392" extrusionOk="0">
                  <a:moveTo>
                    <a:pt x="4380" y="1"/>
                  </a:moveTo>
                  <a:cubicBezTo>
                    <a:pt x="4296" y="28"/>
                    <a:pt x="4220" y="49"/>
                    <a:pt x="4136" y="70"/>
                  </a:cubicBezTo>
                  <a:cubicBezTo>
                    <a:pt x="4054" y="97"/>
                    <a:pt x="3971" y="119"/>
                    <a:pt x="3887" y="139"/>
                  </a:cubicBezTo>
                  <a:cubicBezTo>
                    <a:pt x="3604" y="208"/>
                    <a:pt x="3318" y="264"/>
                    <a:pt x="3028" y="306"/>
                  </a:cubicBezTo>
                  <a:cubicBezTo>
                    <a:pt x="2764" y="340"/>
                    <a:pt x="2502" y="360"/>
                    <a:pt x="2245" y="375"/>
                  </a:cubicBezTo>
                  <a:cubicBezTo>
                    <a:pt x="2168" y="382"/>
                    <a:pt x="2086" y="382"/>
                    <a:pt x="2003" y="382"/>
                  </a:cubicBezTo>
                  <a:cubicBezTo>
                    <a:pt x="1916" y="385"/>
                    <a:pt x="1830" y="386"/>
                    <a:pt x="1743" y="386"/>
                  </a:cubicBezTo>
                  <a:cubicBezTo>
                    <a:pt x="1656" y="386"/>
                    <a:pt x="1569" y="385"/>
                    <a:pt x="1483" y="382"/>
                  </a:cubicBezTo>
                  <a:cubicBezTo>
                    <a:pt x="1394" y="375"/>
                    <a:pt x="1303" y="375"/>
                    <a:pt x="1214" y="368"/>
                  </a:cubicBezTo>
                  <a:cubicBezTo>
                    <a:pt x="1047" y="353"/>
                    <a:pt x="881" y="333"/>
                    <a:pt x="714" y="313"/>
                  </a:cubicBezTo>
                  <a:cubicBezTo>
                    <a:pt x="631" y="306"/>
                    <a:pt x="554" y="291"/>
                    <a:pt x="472" y="284"/>
                  </a:cubicBezTo>
                  <a:cubicBezTo>
                    <a:pt x="313" y="257"/>
                    <a:pt x="160" y="229"/>
                    <a:pt x="0" y="188"/>
                  </a:cubicBezTo>
                  <a:lnTo>
                    <a:pt x="0" y="188"/>
                  </a:lnTo>
                  <a:lnTo>
                    <a:pt x="1719" y="1463"/>
                  </a:lnTo>
                  <a:cubicBezTo>
                    <a:pt x="1768" y="1491"/>
                    <a:pt x="1824" y="1518"/>
                    <a:pt x="1879" y="1545"/>
                  </a:cubicBezTo>
                  <a:lnTo>
                    <a:pt x="2004" y="1609"/>
                  </a:lnTo>
                  <a:cubicBezTo>
                    <a:pt x="2037" y="1630"/>
                    <a:pt x="2075" y="1646"/>
                    <a:pt x="2115" y="1656"/>
                  </a:cubicBezTo>
                  <a:cubicBezTo>
                    <a:pt x="2273" y="1732"/>
                    <a:pt x="2433" y="1796"/>
                    <a:pt x="2593" y="1865"/>
                  </a:cubicBezTo>
                  <a:cubicBezTo>
                    <a:pt x="2699" y="1915"/>
                    <a:pt x="2810" y="1954"/>
                    <a:pt x="2925" y="1981"/>
                  </a:cubicBezTo>
                  <a:cubicBezTo>
                    <a:pt x="3071" y="2038"/>
                    <a:pt x="3223" y="2087"/>
                    <a:pt x="3375" y="2128"/>
                  </a:cubicBezTo>
                  <a:cubicBezTo>
                    <a:pt x="3409" y="2140"/>
                    <a:pt x="3444" y="2150"/>
                    <a:pt x="3480" y="2156"/>
                  </a:cubicBezTo>
                  <a:cubicBezTo>
                    <a:pt x="3485" y="2156"/>
                    <a:pt x="3485" y="2156"/>
                    <a:pt x="3493" y="2163"/>
                  </a:cubicBezTo>
                  <a:cubicBezTo>
                    <a:pt x="3508" y="2168"/>
                    <a:pt x="3524" y="2170"/>
                    <a:pt x="3539" y="2170"/>
                  </a:cubicBezTo>
                  <a:cubicBezTo>
                    <a:pt x="3542" y="2170"/>
                    <a:pt x="3546" y="2170"/>
                    <a:pt x="3549" y="2170"/>
                  </a:cubicBezTo>
                  <a:cubicBezTo>
                    <a:pt x="3558" y="2174"/>
                    <a:pt x="3564" y="2179"/>
                    <a:pt x="3572" y="2179"/>
                  </a:cubicBezTo>
                  <a:cubicBezTo>
                    <a:pt x="3575" y="2179"/>
                    <a:pt x="3579" y="2178"/>
                    <a:pt x="3583" y="2176"/>
                  </a:cubicBezTo>
                  <a:cubicBezTo>
                    <a:pt x="3771" y="2225"/>
                    <a:pt x="3965" y="2259"/>
                    <a:pt x="4151" y="2294"/>
                  </a:cubicBezTo>
                  <a:cubicBezTo>
                    <a:pt x="4177" y="2303"/>
                    <a:pt x="4201" y="2307"/>
                    <a:pt x="4227" y="2308"/>
                  </a:cubicBezTo>
                  <a:cubicBezTo>
                    <a:pt x="4295" y="2314"/>
                    <a:pt x="4362" y="2323"/>
                    <a:pt x="4428" y="2336"/>
                  </a:cubicBezTo>
                  <a:cubicBezTo>
                    <a:pt x="4594" y="2363"/>
                    <a:pt x="4760" y="2379"/>
                    <a:pt x="4927" y="2385"/>
                  </a:cubicBezTo>
                  <a:cubicBezTo>
                    <a:pt x="4968" y="2385"/>
                    <a:pt x="5010" y="2392"/>
                    <a:pt x="5052" y="2392"/>
                  </a:cubicBezTo>
                  <a:lnTo>
                    <a:pt x="5045" y="389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2347900" y="238125"/>
              <a:ext cx="635900" cy="784175"/>
            </a:xfrm>
            <a:custGeom>
              <a:avLst/>
              <a:gdLst/>
              <a:ahLst/>
              <a:cxnLst/>
              <a:rect l="l" t="t" r="r" b="b"/>
              <a:pathLst>
                <a:path w="25436" h="31367" extrusionOk="0">
                  <a:moveTo>
                    <a:pt x="25430" y="3444"/>
                  </a:moveTo>
                  <a:lnTo>
                    <a:pt x="25436" y="3447"/>
                  </a:lnTo>
                  <a:cubicBezTo>
                    <a:pt x="25434" y="3446"/>
                    <a:pt x="25432" y="3445"/>
                    <a:pt x="25430" y="3444"/>
                  </a:cubicBezTo>
                  <a:close/>
                  <a:moveTo>
                    <a:pt x="16040" y="1"/>
                  </a:moveTo>
                  <a:cubicBezTo>
                    <a:pt x="15792" y="1"/>
                    <a:pt x="15540" y="8"/>
                    <a:pt x="15288" y="22"/>
                  </a:cubicBezTo>
                  <a:cubicBezTo>
                    <a:pt x="15224" y="26"/>
                    <a:pt x="15161" y="30"/>
                    <a:pt x="15098" y="35"/>
                  </a:cubicBezTo>
                  <a:cubicBezTo>
                    <a:pt x="14792" y="56"/>
                    <a:pt x="14484" y="85"/>
                    <a:pt x="14173" y="130"/>
                  </a:cubicBezTo>
                  <a:cubicBezTo>
                    <a:pt x="13854" y="174"/>
                    <a:pt x="13537" y="235"/>
                    <a:pt x="13223" y="301"/>
                  </a:cubicBezTo>
                  <a:cubicBezTo>
                    <a:pt x="13141" y="318"/>
                    <a:pt x="13060" y="337"/>
                    <a:pt x="12980" y="356"/>
                  </a:cubicBezTo>
                  <a:cubicBezTo>
                    <a:pt x="12692" y="422"/>
                    <a:pt x="12405" y="495"/>
                    <a:pt x="12122" y="579"/>
                  </a:cubicBezTo>
                  <a:cubicBezTo>
                    <a:pt x="12096" y="587"/>
                    <a:pt x="12070" y="593"/>
                    <a:pt x="12044" y="600"/>
                  </a:cubicBezTo>
                  <a:cubicBezTo>
                    <a:pt x="11739" y="694"/>
                    <a:pt x="11438" y="799"/>
                    <a:pt x="11140" y="911"/>
                  </a:cubicBezTo>
                  <a:cubicBezTo>
                    <a:pt x="11062" y="940"/>
                    <a:pt x="10987" y="970"/>
                    <a:pt x="10911" y="1001"/>
                  </a:cubicBezTo>
                  <a:cubicBezTo>
                    <a:pt x="10651" y="1103"/>
                    <a:pt x="10393" y="1214"/>
                    <a:pt x="10138" y="1330"/>
                  </a:cubicBezTo>
                  <a:cubicBezTo>
                    <a:pt x="10106" y="1345"/>
                    <a:pt x="10075" y="1356"/>
                    <a:pt x="10043" y="1371"/>
                  </a:cubicBezTo>
                  <a:cubicBezTo>
                    <a:pt x="10034" y="1375"/>
                    <a:pt x="10026" y="1381"/>
                    <a:pt x="10017" y="1385"/>
                  </a:cubicBezTo>
                  <a:cubicBezTo>
                    <a:pt x="9661" y="1552"/>
                    <a:pt x="9312" y="1738"/>
                    <a:pt x="8968" y="1932"/>
                  </a:cubicBezTo>
                  <a:cubicBezTo>
                    <a:pt x="8914" y="1964"/>
                    <a:pt x="8860" y="1992"/>
                    <a:pt x="8806" y="2024"/>
                  </a:cubicBezTo>
                  <a:cubicBezTo>
                    <a:pt x="8475" y="2217"/>
                    <a:pt x="8150" y="2423"/>
                    <a:pt x="7832" y="2642"/>
                  </a:cubicBezTo>
                  <a:cubicBezTo>
                    <a:pt x="7803" y="2660"/>
                    <a:pt x="7774" y="2676"/>
                    <a:pt x="7747" y="2696"/>
                  </a:cubicBezTo>
                  <a:cubicBezTo>
                    <a:pt x="7711" y="2721"/>
                    <a:pt x="7678" y="2748"/>
                    <a:pt x="7642" y="2774"/>
                  </a:cubicBezTo>
                  <a:cubicBezTo>
                    <a:pt x="7400" y="2944"/>
                    <a:pt x="7161" y="3120"/>
                    <a:pt x="6928" y="3303"/>
                  </a:cubicBezTo>
                  <a:cubicBezTo>
                    <a:pt x="6905" y="3320"/>
                    <a:pt x="6882" y="3337"/>
                    <a:pt x="6859" y="3354"/>
                  </a:cubicBezTo>
                  <a:cubicBezTo>
                    <a:pt x="6607" y="3554"/>
                    <a:pt x="6362" y="3763"/>
                    <a:pt x="6121" y="3978"/>
                  </a:cubicBezTo>
                  <a:cubicBezTo>
                    <a:pt x="6094" y="4002"/>
                    <a:pt x="6065" y="4024"/>
                    <a:pt x="6038" y="4048"/>
                  </a:cubicBezTo>
                  <a:cubicBezTo>
                    <a:pt x="5999" y="4083"/>
                    <a:pt x="5963" y="4120"/>
                    <a:pt x="5926" y="4156"/>
                  </a:cubicBezTo>
                  <a:cubicBezTo>
                    <a:pt x="5751" y="4316"/>
                    <a:pt x="5582" y="4477"/>
                    <a:pt x="5415" y="4644"/>
                  </a:cubicBezTo>
                  <a:cubicBezTo>
                    <a:pt x="5360" y="4698"/>
                    <a:pt x="5304" y="4752"/>
                    <a:pt x="5249" y="4807"/>
                  </a:cubicBezTo>
                  <a:cubicBezTo>
                    <a:pt x="5034" y="5024"/>
                    <a:pt x="4827" y="5247"/>
                    <a:pt x="4623" y="5476"/>
                  </a:cubicBezTo>
                  <a:cubicBezTo>
                    <a:pt x="4614" y="5486"/>
                    <a:pt x="4604" y="5497"/>
                    <a:pt x="4595" y="5507"/>
                  </a:cubicBezTo>
                  <a:cubicBezTo>
                    <a:pt x="4564" y="5543"/>
                    <a:pt x="4535" y="5579"/>
                    <a:pt x="4505" y="5615"/>
                  </a:cubicBezTo>
                  <a:cubicBezTo>
                    <a:pt x="4341" y="5803"/>
                    <a:pt x="4181" y="5995"/>
                    <a:pt x="4025" y="6190"/>
                  </a:cubicBezTo>
                  <a:cubicBezTo>
                    <a:pt x="3968" y="6262"/>
                    <a:pt x="3910" y="6336"/>
                    <a:pt x="3853" y="6409"/>
                  </a:cubicBezTo>
                  <a:cubicBezTo>
                    <a:pt x="3701" y="6605"/>
                    <a:pt x="3555" y="6802"/>
                    <a:pt x="3411" y="7004"/>
                  </a:cubicBezTo>
                  <a:cubicBezTo>
                    <a:pt x="3382" y="7044"/>
                    <a:pt x="3350" y="7082"/>
                    <a:pt x="3323" y="7123"/>
                  </a:cubicBezTo>
                  <a:cubicBezTo>
                    <a:pt x="3313" y="7135"/>
                    <a:pt x="3305" y="7149"/>
                    <a:pt x="3297" y="7161"/>
                  </a:cubicBezTo>
                  <a:cubicBezTo>
                    <a:pt x="3113" y="7426"/>
                    <a:pt x="2935" y="7695"/>
                    <a:pt x="2766" y="7968"/>
                  </a:cubicBezTo>
                  <a:cubicBezTo>
                    <a:pt x="2724" y="8036"/>
                    <a:pt x="2684" y="8104"/>
                    <a:pt x="2642" y="8173"/>
                  </a:cubicBezTo>
                  <a:cubicBezTo>
                    <a:pt x="2506" y="8397"/>
                    <a:pt x="2374" y="8625"/>
                    <a:pt x="2247" y="8857"/>
                  </a:cubicBezTo>
                  <a:cubicBezTo>
                    <a:pt x="2223" y="8901"/>
                    <a:pt x="2194" y="8944"/>
                    <a:pt x="2170" y="8991"/>
                  </a:cubicBezTo>
                  <a:cubicBezTo>
                    <a:pt x="2158" y="9012"/>
                    <a:pt x="2149" y="9034"/>
                    <a:pt x="2138" y="9055"/>
                  </a:cubicBezTo>
                  <a:cubicBezTo>
                    <a:pt x="1961" y="9386"/>
                    <a:pt x="1794" y="9725"/>
                    <a:pt x="1638" y="10069"/>
                  </a:cubicBezTo>
                  <a:cubicBezTo>
                    <a:pt x="1607" y="10137"/>
                    <a:pt x="1578" y="10204"/>
                    <a:pt x="1548" y="10272"/>
                  </a:cubicBezTo>
                  <a:cubicBezTo>
                    <a:pt x="1392" y="10623"/>
                    <a:pt x="1245" y="10977"/>
                    <a:pt x="1111" y="11339"/>
                  </a:cubicBezTo>
                  <a:cubicBezTo>
                    <a:pt x="1109" y="11350"/>
                    <a:pt x="1103" y="11360"/>
                    <a:pt x="1100" y="11370"/>
                  </a:cubicBezTo>
                  <a:cubicBezTo>
                    <a:pt x="1058" y="11483"/>
                    <a:pt x="1022" y="11596"/>
                    <a:pt x="982" y="11710"/>
                  </a:cubicBezTo>
                  <a:cubicBezTo>
                    <a:pt x="943" y="11824"/>
                    <a:pt x="903" y="11935"/>
                    <a:pt x="867" y="12048"/>
                  </a:cubicBezTo>
                  <a:cubicBezTo>
                    <a:pt x="824" y="12179"/>
                    <a:pt x="786" y="12310"/>
                    <a:pt x="747" y="12443"/>
                  </a:cubicBezTo>
                  <a:cubicBezTo>
                    <a:pt x="713" y="12557"/>
                    <a:pt x="677" y="12670"/>
                    <a:pt x="645" y="12784"/>
                  </a:cubicBezTo>
                  <a:cubicBezTo>
                    <a:pt x="609" y="12918"/>
                    <a:pt x="576" y="13053"/>
                    <a:pt x="543" y="13187"/>
                  </a:cubicBezTo>
                  <a:cubicBezTo>
                    <a:pt x="514" y="13301"/>
                    <a:pt x="482" y="13415"/>
                    <a:pt x="456" y="13530"/>
                  </a:cubicBezTo>
                  <a:cubicBezTo>
                    <a:pt x="425" y="13669"/>
                    <a:pt x="397" y="13809"/>
                    <a:pt x="369" y="13950"/>
                  </a:cubicBezTo>
                  <a:cubicBezTo>
                    <a:pt x="346" y="14061"/>
                    <a:pt x="320" y="14172"/>
                    <a:pt x="300" y="14284"/>
                  </a:cubicBezTo>
                  <a:cubicBezTo>
                    <a:pt x="272" y="14428"/>
                    <a:pt x="252" y="14573"/>
                    <a:pt x="229" y="14719"/>
                  </a:cubicBezTo>
                  <a:cubicBezTo>
                    <a:pt x="210" y="14828"/>
                    <a:pt x="192" y="14938"/>
                    <a:pt x="174" y="15047"/>
                  </a:cubicBezTo>
                  <a:cubicBezTo>
                    <a:pt x="154" y="15200"/>
                    <a:pt x="138" y="15354"/>
                    <a:pt x="121" y="15505"/>
                  </a:cubicBezTo>
                  <a:cubicBezTo>
                    <a:pt x="109" y="15610"/>
                    <a:pt x="94" y="15712"/>
                    <a:pt x="85" y="15817"/>
                  </a:cubicBezTo>
                  <a:cubicBezTo>
                    <a:pt x="69" y="15984"/>
                    <a:pt x="59" y="16154"/>
                    <a:pt x="49" y="16323"/>
                  </a:cubicBezTo>
                  <a:cubicBezTo>
                    <a:pt x="43" y="16412"/>
                    <a:pt x="33" y="16503"/>
                    <a:pt x="29" y="16593"/>
                  </a:cubicBezTo>
                  <a:cubicBezTo>
                    <a:pt x="17" y="16854"/>
                    <a:pt x="10" y="17114"/>
                    <a:pt x="10" y="17375"/>
                  </a:cubicBezTo>
                  <a:cubicBezTo>
                    <a:pt x="0" y="22802"/>
                    <a:pt x="2616" y="27199"/>
                    <a:pt x="6566" y="29349"/>
                  </a:cubicBezTo>
                  <a:lnTo>
                    <a:pt x="10279" y="31367"/>
                  </a:lnTo>
                  <a:cubicBezTo>
                    <a:pt x="6329" y="29218"/>
                    <a:pt x="3713" y="24821"/>
                    <a:pt x="3723" y="19393"/>
                  </a:cubicBezTo>
                  <a:cubicBezTo>
                    <a:pt x="3723" y="19131"/>
                    <a:pt x="3729" y="18871"/>
                    <a:pt x="3742" y="18612"/>
                  </a:cubicBezTo>
                  <a:cubicBezTo>
                    <a:pt x="3746" y="18528"/>
                    <a:pt x="3755" y="18446"/>
                    <a:pt x="3760" y="18361"/>
                  </a:cubicBezTo>
                  <a:cubicBezTo>
                    <a:pt x="3770" y="18186"/>
                    <a:pt x="3781" y="18010"/>
                    <a:pt x="3798" y="17836"/>
                  </a:cubicBezTo>
                  <a:cubicBezTo>
                    <a:pt x="3806" y="17734"/>
                    <a:pt x="3821" y="17633"/>
                    <a:pt x="3834" y="17531"/>
                  </a:cubicBezTo>
                  <a:cubicBezTo>
                    <a:pt x="3851" y="17375"/>
                    <a:pt x="3867" y="17220"/>
                    <a:pt x="3889" y="17066"/>
                  </a:cubicBezTo>
                  <a:cubicBezTo>
                    <a:pt x="3903" y="16958"/>
                    <a:pt x="3923" y="16851"/>
                    <a:pt x="3940" y="16744"/>
                  </a:cubicBezTo>
                  <a:cubicBezTo>
                    <a:pt x="3963" y="16596"/>
                    <a:pt x="3985" y="16449"/>
                    <a:pt x="4012" y="16303"/>
                  </a:cubicBezTo>
                  <a:cubicBezTo>
                    <a:pt x="4032" y="16190"/>
                    <a:pt x="4058" y="16079"/>
                    <a:pt x="4081" y="15969"/>
                  </a:cubicBezTo>
                  <a:cubicBezTo>
                    <a:pt x="4110" y="15827"/>
                    <a:pt x="4136" y="15686"/>
                    <a:pt x="4169" y="15548"/>
                  </a:cubicBezTo>
                  <a:cubicBezTo>
                    <a:pt x="4195" y="15434"/>
                    <a:pt x="4225" y="15322"/>
                    <a:pt x="4254" y="15210"/>
                  </a:cubicBezTo>
                  <a:cubicBezTo>
                    <a:pt x="4287" y="15074"/>
                    <a:pt x="4320" y="14938"/>
                    <a:pt x="4358" y="14802"/>
                  </a:cubicBezTo>
                  <a:cubicBezTo>
                    <a:pt x="4390" y="14689"/>
                    <a:pt x="4426" y="14578"/>
                    <a:pt x="4459" y="14466"/>
                  </a:cubicBezTo>
                  <a:cubicBezTo>
                    <a:pt x="4497" y="14332"/>
                    <a:pt x="4536" y="14199"/>
                    <a:pt x="4578" y="14067"/>
                  </a:cubicBezTo>
                  <a:cubicBezTo>
                    <a:pt x="4614" y="13954"/>
                    <a:pt x="4656" y="13844"/>
                    <a:pt x="4693" y="13731"/>
                  </a:cubicBezTo>
                  <a:cubicBezTo>
                    <a:pt x="4736" y="13606"/>
                    <a:pt x="4778" y="13481"/>
                    <a:pt x="4824" y="13357"/>
                  </a:cubicBezTo>
                  <a:cubicBezTo>
                    <a:pt x="4958" y="12996"/>
                    <a:pt x="5105" y="12641"/>
                    <a:pt x="5261" y="12290"/>
                  </a:cubicBezTo>
                  <a:cubicBezTo>
                    <a:pt x="5291" y="12223"/>
                    <a:pt x="5320" y="12155"/>
                    <a:pt x="5350" y="12087"/>
                  </a:cubicBezTo>
                  <a:cubicBezTo>
                    <a:pt x="5507" y="11743"/>
                    <a:pt x="5674" y="11405"/>
                    <a:pt x="5851" y="11072"/>
                  </a:cubicBezTo>
                  <a:cubicBezTo>
                    <a:pt x="5887" y="11006"/>
                    <a:pt x="5923" y="10941"/>
                    <a:pt x="5959" y="10876"/>
                  </a:cubicBezTo>
                  <a:cubicBezTo>
                    <a:pt x="6087" y="10645"/>
                    <a:pt x="6218" y="10416"/>
                    <a:pt x="6355" y="10190"/>
                  </a:cubicBezTo>
                  <a:cubicBezTo>
                    <a:pt x="6396" y="10122"/>
                    <a:pt x="6437" y="10054"/>
                    <a:pt x="6478" y="9987"/>
                  </a:cubicBezTo>
                  <a:cubicBezTo>
                    <a:pt x="6648" y="9713"/>
                    <a:pt x="6825" y="9444"/>
                    <a:pt x="7010" y="9179"/>
                  </a:cubicBezTo>
                  <a:cubicBezTo>
                    <a:pt x="7047" y="9126"/>
                    <a:pt x="7086" y="9074"/>
                    <a:pt x="7123" y="9022"/>
                  </a:cubicBezTo>
                  <a:cubicBezTo>
                    <a:pt x="7267" y="8821"/>
                    <a:pt x="7414" y="8622"/>
                    <a:pt x="7565" y="8428"/>
                  </a:cubicBezTo>
                  <a:cubicBezTo>
                    <a:pt x="7623" y="8354"/>
                    <a:pt x="7679" y="8281"/>
                    <a:pt x="7738" y="8209"/>
                  </a:cubicBezTo>
                  <a:cubicBezTo>
                    <a:pt x="7894" y="8013"/>
                    <a:pt x="8053" y="7822"/>
                    <a:pt x="8218" y="7633"/>
                  </a:cubicBezTo>
                  <a:cubicBezTo>
                    <a:pt x="8258" y="7587"/>
                    <a:pt x="8295" y="7539"/>
                    <a:pt x="8336" y="7495"/>
                  </a:cubicBezTo>
                  <a:cubicBezTo>
                    <a:pt x="8539" y="7266"/>
                    <a:pt x="8747" y="7043"/>
                    <a:pt x="8962" y="6825"/>
                  </a:cubicBezTo>
                  <a:cubicBezTo>
                    <a:pt x="9015" y="6771"/>
                    <a:pt x="9071" y="6717"/>
                    <a:pt x="9127" y="6663"/>
                  </a:cubicBezTo>
                  <a:cubicBezTo>
                    <a:pt x="9294" y="6496"/>
                    <a:pt x="9466" y="6333"/>
                    <a:pt x="9638" y="6175"/>
                  </a:cubicBezTo>
                  <a:cubicBezTo>
                    <a:pt x="9703" y="6116"/>
                    <a:pt x="9768" y="6055"/>
                    <a:pt x="9834" y="5998"/>
                  </a:cubicBezTo>
                  <a:cubicBezTo>
                    <a:pt x="10076" y="5783"/>
                    <a:pt x="10321" y="5573"/>
                    <a:pt x="10573" y="5373"/>
                  </a:cubicBezTo>
                  <a:cubicBezTo>
                    <a:pt x="10596" y="5355"/>
                    <a:pt x="10619" y="5340"/>
                    <a:pt x="10640" y="5321"/>
                  </a:cubicBezTo>
                  <a:cubicBezTo>
                    <a:pt x="10875" y="5138"/>
                    <a:pt x="11113" y="4962"/>
                    <a:pt x="11354" y="4793"/>
                  </a:cubicBezTo>
                  <a:cubicBezTo>
                    <a:pt x="11418" y="4748"/>
                    <a:pt x="11481" y="4705"/>
                    <a:pt x="11545" y="4662"/>
                  </a:cubicBezTo>
                  <a:cubicBezTo>
                    <a:pt x="11863" y="4443"/>
                    <a:pt x="12188" y="4237"/>
                    <a:pt x="12521" y="4043"/>
                  </a:cubicBezTo>
                  <a:cubicBezTo>
                    <a:pt x="12575" y="4012"/>
                    <a:pt x="12629" y="3982"/>
                    <a:pt x="12682" y="3953"/>
                  </a:cubicBezTo>
                  <a:cubicBezTo>
                    <a:pt x="13024" y="3757"/>
                    <a:pt x="13374" y="3573"/>
                    <a:pt x="13731" y="3405"/>
                  </a:cubicBezTo>
                  <a:cubicBezTo>
                    <a:pt x="13770" y="3386"/>
                    <a:pt x="13812" y="3369"/>
                    <a:pt x="13852" y="3350"/>
                  </a:cubicBezTo>
                  <a:cubicBezTo>
                    <a:pt x="14107" y="3232"/>
                    <a:pt x="14363" y="3123"/>
                    <a:pt x="14624" y="3020"/>
                  </a:cubicBezTo>
                  <a:cubicBezTo>
                    <a:pt x="14700" y="2990"/>
                    <a:pt x="14777" y="2960"/>
                    <a:pt x="14853" y="2931"/>
                  </a:cubicBezTo>
                  <a:cubicBezTo>
                    <a:pt x="15152" y="2819"/>
                    <a:pt x="15453" y="2714"/>
                    <a:pt x="15758" y="2622"/>
                  </a:cubicBezTo>
                  <a:cubicBezTo>
                    <a:pt x="15784" y="2613"/>
                    <a:pt x="15810" y="2607"/>
                    <a:pt x="15836" y="2599"/>
                  </a:cubicBezTo>
                  <a:cubicBezTo>
                    <a:pt x="16118" y="2515"/>
                    <a:pt x="16405" y="2442"/>
                    <a:pt x="16694" y="2375"/>
                  </a:cubicBezTo>
                  <a:cubicBezTo>
                    <a:pt x="16775" y="2357"/>
                    <a:pt x="16855" y="2338"/>
                    <a:pt x="16936" y="2321"/>
                  </a:cubicBezTo>
                  <a:cubicBezTo>
                    <a:pt x="17251" y="2254"/>
                    <a:pt x="17568" y="2195"/>
                    <a:pt x="17888" y="2149"/>
                  </a:cubicBezTo>
                  <a:cubicBezTo>
                    <a:pt x="18199" y="2105"/>
                    <a:pt x="18505" y="2077"/>
                    <a:pt x="18812" y="2056"/>
                  </a:cubicBezTo>
                  <a:cubicBezTo>
                    <a:pt x="18875" y="2050"/>
                    <a:pt x="18937" y="2046"/>
                    <a:pt x="19000" y="2043"/>
                  </a:cubicBezTo>
                  <a:cubicBezTo>
                    <a:pt x="19255" y="2028"/>
                    <a:pt x="19506" y="2021"/>
                    <a:pt x="19755" y="2021"/>
                  </a:cubicBezTo>
                  <a:cubicBezTo>
                    <a:pt x="19797" y="2021"/>
                    <a:pt x="19839" y="2021"/>
                    <a:pt x="19880" y="2021"/>
                  </a:cubicBezTo>
                  <a:cubicBezTo>
                    <a:pt x="19932" y="2021"/>
                    <a:pt x="19984" y="2024"/>
                    <a:pt x="20036" y="2026"/>
                  </a:cubicBezTo>
                  <a:cubicBezTo>
                    <a:pt x="20305" y="2033"/>
                    <a:pt x="20573" y="2047"/>
                    <a:pt x="20837" y="2070"/>
                  </a:cubicBezTo>
                  <a:cubicBezTo>
                    <a:pt x="20876" y="2075"/>
                    <a:pt x="20915" y="2076"/>
                    <a:pt x="20954" y="2079"/>
                  </a:cubicBezTo>
                  <a:cubicBezTo>
                    <a:pt x="21239" y="2108"/>
                    <a:pt x="21520" y="2147"/>
                    <a:pt x="21798" y="2194"/>
                  </a:cubicBezTo>
                  <a:cubicBezTo>
                    <a:pt x="21858" y="2204"/>
                    <a:pt x="21919" y="2216"/>
                    <a:pt x="21978" y="2227"/>
                  </a:cubicBezTo>
                  <a:cubicBezTo>
                    <a:pt x="22253" y="2278"/>
                    <a:pt x="22525" y="2337"/>
                    <a:pt x="22792" y="2406"/>
                  </a:cubicBezTo>
                  <a:cubicBezTo>
                    <a:pt x="23147" y="2498"/>
                    <a:pt x="23494" y="2609"/>
                    <a:pt x="23833" y="2731"/>
                  </a:cubicBezTo>
                  <a:cubicBezTo>
                    <a:pt x="23931" y="2767"/>
                    <a:pt x="24028" y="2807"/>
                    <a:pt x="24124" y="2846"/>
                  </a:cubicBezTo>
                  <a:cubicBezTo>
                    <a:pt x="24367" y="2941"/>
                    <a:pt x="24606" y="3045"/>
                    <a:pt x="24842" y="3154"/>
                  </a:cubicBezTo>
                  <a:cubicBezTo>
                    <a:pt x="25039" y="3247"/>
                    <a:pt x="25239" y="3340"/>
                    <a:pt x="25430" y="3444"/>
                  </a:cubicBezTo>
                  <a:lnTo>
                    <a:pt x="25430" y="3444"/>
                  </a:lnTo>
                  <a:lnTo>
                    <a:pt x="21723" y="1427"/>
                  </a:lnTo>
                  <a:cubicBezTo>
                    <a:pt x="21580" y="1350"/>
                    <a:pt x="21438" y="1276"/>
                    <a:pt x="21292" y="1204"/>
                  </a:cubicBezTo>
                  <a:cubicBezTo>
                    <a:pt x="21238" y="1178"/>
                    <a:pt x="21181" y="1159"/>
                    <a:pt x="21128" y="1134"/>
                  </a:cubicBezTo>
                  <a:cubicBezTo>
                    <a:pt x="20894" y="1024"/>
                    <a:pt x="20655" y="921"/>
                    <a:pt x="20411" y="826"/>
                  </a:cubicBezTo>
                  <a:cubicBezTo>
                    <a:pt x="20313" y="787"/>
                    <a:pt x="20218" y="747"/>
                    <a:pt x="20120" y="711"/>
                  </a:cubicBezTo>
                  <a:cubicBezTo>
                    <a:pt x="19779" y="587"/>
                    <a:pt x="19434" y="477"/>
                    <a:pt x="19080" y="386"/>
                  </a:cubicBezTo>
                  <a:cubicBezTo>
                    <a:pt x="19071" y="383"/>
                    <a:pt x="19065" y="380"/>
                    <a:pt x="19057" y="379"/>
                  </a:cubicBezTo>
                  <a:cubicBezTo>
                    <a:pt x="18797" y="312"/>
                    <a:pt x="18531" y="256"/>
                    <a:pt x="18265" y="207"/>
                  </a:cubicBezTo>
                  <a:cubicBezTo>
                    <a:pt x="18204" y="196"/>
                    <a:pt x="18144" y="184"/>
                    <a:pt x="18085" y="174"/>
                  </a:cubicBezTo>
                  <a:cubicBezTo>
                    <a:pt x="17806" y="127"/>
                    <a:pt x="17526" y="88"/>
                    <a:pt x="17241" y="59"/>
                  </a:cubicBezTo>
                  <a:cubicBezTo>
                    <a:pt x="17202" y="56"/>
                    <a:pt x="17162" y="55"/>
                    <a:pt x="17123" y="50"/>
                  </a:cubicBezTo>
                  <a:cubicBezTo>
                    <a:pt x="16860" y="27"/>
                    <a:pt x="16592" y="13"/>
                    <a:pt x="16321" y="6"/>
                  </a:cubicBezTo>
                  <a:cubicBezTo>
                    <a:pt x="16269" y="4"/>
                    <a:pt x="16218" y="1"/>
                    <a:pt x="16166" y="1"/>
                  </a:cubicBezTo>
                  <a:cubicBezTo>
                    <a:pt x="16124" y="1"/>
                    <a:pt x="16082" y="1"/>
                    <a:pt x="16040" y="1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2440925" y="288600"/>
              <a:ext cx="707325" cy="769475"/>
            </a:xfrm>
            <a:custGeom>
              <a:avLst/>
              <a:gdLst/>
              <a:ahLst/>
              <a:cxnLst/>
              <a:rect l="l" t="t" r="r" b="b"/>
              <a:pathLst>
                <a:path w="28293" h="30779" extrusionOk="0">
                  <a:moveTo>
                    <a:pt x="16005" y="0"/>
                  </a:moveTo>
                  <a:cubicBezTo>
                    <a:pt x="15403" y="0"/>
                    <a:pt x="14789" y="43"/>
                    <a:pt x="14165" y="130"/>
                  </a:cubicBezTo>
                  <a:cubicBezTo>
                    <a:pt x="10284" y="677"/>
                    <a:pt x="6758" y="2860"/>
                    <a:pt x="4194" y="5964"/>
                  </a:cubicBezTo>
                  <a:cubicBezTo>
                    <a:pt x="3287" y="7059"/>
                    <a:pt x="2513" y="8257"/>
                    <a:pt x="1886" y="9533"/>
                  </a:cubicBezTo>
                  <a:cubicBezTo>
                    <a:pt x="687" y="11930"/>
                    <a:pt x="8" y="14619"/>
                    <a:pt x="1" y="17376"/>
                  </a:cubicBezTo>
                  <a:cubicBezTo>
                    <a:pt x="1" y="19255"/>
                    <a:pt x="313" y="21014"/>
                    <a:pt x="887" y="22595"/>
                  </a:cubicBezTo>
                  <a:cubicBezTo>
                    <a:pt x="2676" y="27533"/>
                    <a:pt x="7016" y="30779"/>
                    <a:pt x="12269" y="30779"/>
                  </a:cubicBezTo>
                  <a:cubicBezTo>
                    <a:pt x="12330" y="30779"/>
                    <a:pt x="12391" y="30778"/>
                    <a:pt x="12452" y="30777"/>
                  </a:cubicBezTo>
                  <a:lnTo>
                    <a:pt x="12432" y="25601"/>
                  </a:lnTo>
                  <a:cubicBezTo>
                    <a:pt x="8863" y="25413"/>
                    <a:pt x="5995" y="22927"/>
                    <a:pt x="5067" y="19316"/>
                  </a:cubicBezTo>
                  <a:cubicBezTo>
                    <a:pt x="4852" y="18499"/>
                    <a:pt x="4740" y="17625"/>
                    <a:pt x="4740" y="16711"/>
                  </a:cubicBezTo>
                  <a:cubicBezTo>
                    <a:pt x="4747" y="14999"/>
                    <a:pt x="5143" y="13336"/>
                    <a:pt x="5835" y="11826"/>
                  </a:cubicBezTo>
                  <a:cubicBezTo>
                    <a:pt x="6433" y="10525"/>
                    <a:pt x="7253" y="9338"/>
                    <a:pt x="8261" y="8321"/>
                  </a:cubicBezTo>
                  <a:cubicBezTo>
                    <a:pt x="9876" y="6691"/>
                    <a:pt x="11934" y="5562"/>
                    <a:pt x="14159" y="5251"/>
                  </a:cubicBezTo>
                  <a:cubicBezTo>
                    <a:pt x="14573" y="5193"/>
                    <a:pt x="14980" y="5165"/>
                    <a:pt x="15380" y="5165"/>
                  </a:cubicBezTo>
                  <a:cubicBezTo>
                    <a:pt x="19986" y="5165"/>
                    <a:pt x="23546" y="8919"/>
                    <a:pt x="23534" y="14065"/>
                  </a:cubicBezTo>
                  <a:cubicBezTo>
                    <a:pt x="23534" y="15041"/>
                    <a:pt x="23406" y="16013"/>
                    <a:pt x="23153" y="16954"/>
                  </a:cubicBezTo>
                  <a:lnTo>
                    <a:pt x="27220" y="19311"/>
                  </a:lnTo>
                  <a:cubicBezTo>
                    <a:pt x="27899" y="17439"/>
                    <a:pt x="28274" y="15437"/>
                    <a:pt x="28274" y="13400"/>
                  </a:cubicBezTo>
                  <a:cubicBezTo>
                    <a:pt x="28292" y="5653"/>
                    <a:pt x="22943" y="0"/>
                    <a:pt x="16005" y="0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2625450" y="873350"/>
              <a:ext cx="88700" cy="49600"/>
            </a:xfrm>
            <a:custGeom>
              <a:avLst/>
              <a:gdLst/>
              <a:ahLst/>
              <a:cxnLst/>
              <a:rect l="l" t="t" r="r" b="b"/>
              <a:pathLst>
                <a:path w="3548" h="1984" extrusionOk="0">
                  <a:moveTo>
                    <a:pt x="1" y="1"/>
                  </a:moveTo>
                  <a:lnTo>
                    <a:pt x="1" y="1"/>
                  </a:lnTo>
                  <a:cubicBezTo>
                    <a:pt x="509" y="505"/>
                    <a:pt x="1087" y="935"/>
                    <a:pt x="1718" y="1276"/>
                  </a:cubicBezTo>
                  <a:lnTo>
                    <a:pt x="1" y="1"/>
                  </a:lnTo>
                  <a:close/>
                  <a:moveTo>
                    <a:pt x="3479" y="1969"/>
                  </a:moveTo>
                  <a:cubicBezTo>
                    <a:pt x="3482" y="1970"/>
                    <a:pt x="3485" y="1971"/>
                    <a:pt x="3488" y="1972"/>
                  </a:cubicBezTo>
                  <a:lnTo>
                    <a:pt x="3488" y="1972"/>
                  </a:lnTo>
                  <a:cubicBezTo>
                    <a:pt x="3485" y="1970"/>
                    <a:pt x="3482" y="1969"/>
                    <a:pt x="3479" y="1969"/>
                  </a:cubicBezTo>
                  <a:close/>
                  <a:moveTo>
                    <a:pt x="3488" y="1972"/>
                  </a:moveTo>
                  <a:cubicBezTo>
                    <a:pt x="3490" y="1973"/>
                    <a:pt x="3491" y="1974"/>
                    <a:pt x="3493" y="1976"/>
                  </a:cubicBezTo>
                  <a:cubicBezTo>
                    <a:pt x="3507" y="1981"/>
                    <a:pt x="3523" y="1983"/>
                    <a:pt x="3538" y="1983"/>
                  </a:cubicBezTo>
                  <a:cubicBezTo>
                    <a:pt x="3541" y="1983"/>
                    <a:pt x="3545" y="1983"/>
                    <a:pt x="3548" y="1983"/>
                  </a:cubicBezTo>
                  <a:cubicBezTo>
                    <a:pt x="3528" y="1982"/>
                    <a:pt x="3507" y="1977"/>
                    <a:pt x="3488" y="1972"/>
                  </a:cubicBezTo>
                  <a:close/>
                </a:path>
              </a:pathLst>
            </a:custGeom>
            <a:solidFill>
              <a:srgbClr val="C8E2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4795625" y="2287375"/>
              <a:ext cx="1559100" cy="3189550"/>
            </a:xfrm>
            <a:custGeom>
              <a:avLst/>
              <a:gdLst/>
              <a:ahLst/>
              <a:cxnLst/>
              <a:rect l="l" t="t" r="r" b="b"/>
              <a:pathLst>
                <a:path w="62364" h="127582" extrusionOk="0">
                  <a:moveTo>
                    <a:pt x="37701" y="0"/>
                  </a:moveTo>
                  <a:lnTo>
                    <a:pt x="37676" y="113"/>
                  </a:lnTo>
                  <a:lnTo>
                    <a:pt x="37676" y="56"/>
                  </a:lnTo>
                  <a:lnTo>
                    <a:pt x="37674" y="58"/>
                  </a:lnTo>
                  <a:lnTo>
                    <a:pt x="37674" y="55"/>
                  </a:lnTo>
                  <a:lnTo>
                    <a:pt x="35399" y="1227"/>
                  </a:lnTo>
                  <a:lnTo>
                    <a:pt x="33169" y="2374"/>
                  </a:lnTo>
                  <a:lnTo>
                    <a:pt x="33170" y="2380"/>
                  </a:lnTo>
                  <a:lnTo>
                    <a:pt x="1" y="127581"/>
                  </a:lnTo>
                  <a:lnTo>
                    <a:pt x="5880" y="124092"/>
                  </a:lnTo>
                  <a:lnTo>
                    <a:pt x="35179" y="9786"/>
                  </a:lnTo>
                  <a:lnTo>
                    <a:pt x="57818" y="93270"/>
                  </a:lnTo>
                  <a:lnTo>
                    <a:pt x="62363" y="91022"/>
                  </a:lnTo>
                  <a:lnTo>
                    <a:pt x="37701" y="0"/>
                  </a:lnTo>
                  <a:close/>
                </a:path>
              </a:pathLst>
            </a:custGeom>
            <a:solidFill>
              <a:srgbClr val="CB54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9"/>
            <p:cNvSpPr/>
            <p:nvPr/>
          </p:nvSpPr>
          <p:spPr>
            <a:xfrm>
              <a:off x="2638950" y="1856575"/>
              <a:ext cx="550900" cy="649300"/>
            </a:xfrm>
            <a:custGeom>
              <a:avLst/>
              <a:gdLst/>
              <a:ahLst/>
              <a:cxnLst/>
              <a:rect l="l" t="t" r="r" b="b"/>
              <a:pathLst>
                <a:path w="22036" h="25972" extrusionOk="0">
                  <a:moveTo>
                    <a:pt x="6347" y="1"/>
                  </a:moveTo>
                  <a:cubicBezTo>
                    <a:pt x="5192" y="1"/>
                    <a:pt x="4098" y="761"/>
                    <a:pt x="3779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7" y="18246"/>
                  </a:cubicBezTo>
                  <a:lnTo>
                    <a:pt x="14375" y="25618"/>
                  </a:lnTo>
                  <a:cubicBezTo>
                    <a:pt x="14796" y="25860"/>
                    <a:pt x="15248" y="25972"/>
                    <a:pt x="15691" y="25972"/>
                  </a:cubicBezTo>
                  <a:cubicBezTo>
                    <a:pt x="16845" y="25972"/>
                    <a:pt x="17939" y="25212"/>
                    <a:pt x="18258" y="23991"/>
                  </a:cubicBezTo>
                  <a:lnTo>
                    <a:pt x="21735" y="10693"/>
                  </a:lnTo>
                  <a:cubicBezTo>
                    <a:pt x="22036" y="9537"/>
                    <a:pt x="21527" y="8321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9"/>
            <p:cNvSpPr/>
            <p:nvPr/>
          </p:nvSpPr>
          <p:spPr>
            <a:xfrm>
              <a:off x="3231025" y="2196375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6" y="1"/>
                  </a:moveTo>
                  <a:cubicBezTo>
                    <a:pt x="5193" y="1"/>
                    <a:pt x="4099" y="761"/>
                    <a:pt x="3780" y="1982"/>
                  </a:cubicBezTo>
                  <a:lnTo>
                    <a:pt x="303" y="15280"/>
                  </a:lnTo>
                  <a:cubicBezTo>
                    <a:pt x="1" y="16436"/>
                    <a:pt x="511" y="17651"/>
                    <a:pt x="1547" y="18247"/>
                  </a:cubicBezTo>
                  <a:lnTo>
                    <a:pt x="14376" y="25619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39" y="25213"/>
                    <a:pt x="18258" y="23993"/>
                  </a:cubicBezTo>
                  <a:lnTo>
                    <a:pt x="21735" y="10693"/>
                  </a:lnTo>
                  <a:cubicBezTo>
                    <a:pt x="22038" y="9537"/>
                    <a:pt x="21528" y="8322"/>
                    <a:pt x="20491" y="7726"/>
                  </a:cubicBezTo>
                  <a:lnTo>
                    <a:pt x="7663" y="355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9"/>
            <p:cNvSpPr/>
            <p:nvPr/>
          </p:nvSpPr>
          <p:spPr>
            <a:xfrm>
              <a:off x="3823125" y="2534900"/>
              <a:ext cx="550950" cy="649325"/>
            </a:xfrm>
            <a:custGeom>
              <a:avLst/>
              <a:gdLst/>
              <a:ahLst/>
              <a:cxnLst/>
              <a:rect l="l" t="t" r="r" b="b"/>
              <a:pathLst>
                <a:path w="22038" h="25973" extrusionOk="0">
                  <a:moveTo>
                    <a:pt x="6347" y="0"/>
                  </a:moveTo>
                  <a:cubicBezTo>
                    <a:pt x="5193" y="0"/>
                    <a:pt x="4099" y="761"/>
                    <a:pt x="3780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7" y="18247"/>
                  </a:cubicBezTo>
                  <a:lnTo>
                    <a:pt x="14375" y="25618"/>
                  </a:lnTo>
                  <a:cubicBezTo>
                    <a:pt x="14796" y="25860"/>
                    <a:pt x="15248" y="25973"/>
                    <a:pt x="15692" y="25973"/>
                  </a:cubicBezTo>
                  <a:cubicBezTo>
                    <a:pt x="16846" y="25973"/>
                    <a:pt x="17940" y="25212"/>
                    <a:pt x="18258" y="23991"/>
                  </a:cubicBezTo>
                  <a:lnTo>
                    <a:pt x="21735" y="10693"/>
                  </a:lnTo>
                  <a:cubicBezTo>
                    <a:pt x="22037" y="9537"/>
                    <a:pt x="21527" y="8321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0"/>
                    <a:pt x="6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9"/>
            <p:cNvSpPr/>
            <p:nvPr/>
          </p:nvSpPr>
          <p:spPr>
            <a:xfrm>
              <a:off x="1861875" y="2174300"/>
              <a:ext cx="550925" cy="649325"/>
            </a:xfrm>
            <a:custGeom>
              <a:avLst/>
              <a:gdLst/>
              <a:ahLst/>
              <a:cxnLst/>
              <a:rect l="l" t="t" r="r" b="b"/>
              <a:pathLst>
                <a:path w="22037" h="25973" extrusionOk="0">
                  <a:moveTo>
                    <a:pt x="6346" y="1"/>
                  </a:moveTo>
                  <a:cubicBezTo>
                    <a:pt x="5192" y="1"/>
                    <a:pt x="4097" y="761"/>
                    <a:pt x="3779" y="1981"/>
                  </a:cubicBezTo>
                  <a:lnTo>
                    <a:pt x="302" y="15280"/>
                  </a:lnTo>
                  <a:cubicBezTo>
                    <a:pt x="0" y="16436"/>
                    <a:pt x="510" y="17651"/>
                    <a:pt x="1546" y="18246"/>
                  </a:cubicBezTo>
                  <a:lnTo>
                    <a:pt x="14375" y="25618"/>
                  </a:lnTo>
                  <a:cubicBezTo>
                    <a:pt x="14796" y="25860"/>
                    <a:pt x="15248" y="25973"/>
                    <a:pt x="15691" y="25973"/>
                  </a:cubicBezTo>
                  <a:cubicBezTo>
                    <a:pt x="16845" y="25973"/>
                    <a:pt x="17938" y="25212"/>
                    <a:pt x="18258" y="23992"/>
                  </a:cubicBezTo>
                  <a:lnTo>
                    <a:pt x="21734" y="10692"/>
                  </a:lnTo>
                  <a:cubicBezTo>
                    <a:pt x="22037" y="9536"/>
                    <a:pt x="21527" y="8321"/>
                    <a:pt x="20491" y="7727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9"/>
            <p:cNvSpPr/>
            <p:nvPr/>
          </p:nvSpPr>
          <p:spPr>
            <a:xfrm>
              <a:off x="2453600" y="2515575"/>
              <a:ext cx="550925" cy="649325"/>
            </a:xfrm>
            <a:custGeom>
              <a:avLst/>
              <a:gdLst/>
              <a:ahLst/>
              <a:cxnLst/>
              <a:rect l="l" t="t" r="r" b="b"/>
              <a:pathLst>
                <a:path w="22037" h="25973" extrusionOk="0">
                  <a:moveTo>
                    <a:pt x="6345" y="1"/>
                  </a:moveTo>
                  <a:cubicBezTo>
                    <a:pt x="5192" y="1"/>
                    <a:pt x="4098" y="761"/>
                    <a:pt x="3779" y="1982"/>
                  </a:cubicBezTo>
                  <a:lnTo>
                    <a:pt x="303" y="15280"/>
                  </a:lnTo>
                  <a:cubicBezTo>
                    <a:pt x="0" y="16436"/>
                    <a:pt x="510" y="17653"/>
                    <a:pt x="1546" y="18247"/>
                  </a:cubicBezTo>
                  <a:lnTo>
                    <a:pt x="14375" y="25620"/>
                  </a:lnTo>
                  <a:cubicBezTo>
                    <a:pt x="14795" y="25861"/>
                    <a:pt x="15247" y="25973"/>
                    <a:pt x="15691" y="25973"/>
                  </a:cubicBezTo>
                  <a:cubicBezTo>
                    <a:pt x="16844" y="25973"/>
                    <a:pt x="17938" y="25213"/>
                    <a:pt x="18258" y="23993"/>
                  </a:cubicBezTo>
                  <a:lnTo>
                    <a:pt x="21735" y="10693"/>
                  </a:lnTo>
                  <a:cubicBezTo>
                    <a:pt x="22037" y="9537"/>
                    <a:pt x="21527" y="8322"/>
                    <a:pt x="20491" y="7728"/>
                  </a:cubicBezTo>
                  <a:lnTo>
                    <a:pt x="7662" y="355"/>
                  </a:lnTo>
                  <a:cubicBezTo>
                    <a:pt x="7241" y="113"/>
                    <a:pt x="6789" y="1"/>
                    <a:pt x="6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9"/>
            <p:cNvSpPr/>
            <p:nvPr/>
          </p:nvSpPr>
          <p:spPr>
            <a:xfrm>
              <a:off x="3045675" y="2855400"/>
              <a:ext cx="550950" cy="649350"/>
            </a:xfrm>
            <a:custGeom>
              <a:avLst/>
              <a:gdLst/>
              <a:ahLst/>
              <a:cxnLst/>
              <a:rect l="l" t="t" r="r" b="b"/>
              <a:pathLst>
                <a:path w="22038" h="25974" extrusionOk="0">
                  <a:moveTo>
                    <a:pt x="6347" y="0"/>
                  </a:moveTo>
                  <a:cubicBezTo>
                    <a:pt x="5193" y="0"/>
                    <a:pt x="4099" y="761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7" y="18247"/>
                  </a:cubicBezTo>
                  <a:lnTo>
                    <a:pt x="14376" y="25620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40" y="25213"/>
                    <a:pt x="18258" y="23991"/>
                  </a:cubicBezTo>
                  <a:lnTo>
                    <a:pt x="21735" y="10693"/>
                  </a:lnTo>
                  <a:cubicBezTo>
                    <a:pt x="22037" y="9537"/>
                    <a:pt x="21528" y="8322"/>
                    <a:pt x="20491" y="7726"/>
                  </a:cubicBezTo>
                  <a:lnTo>
                    <a:pt x="7663" y="354"/>
                  </a:lnTo>
                  <a:cubicBezTo>
                    <a:pt x="7242" y="113"/>
                    <a:pt x="6790" y="0"/>
                    <a:pt x="634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9"/>
            <p:cNvSpPr/>
            <p:nvPr/>
          </p:nvSpPr>
          <p:spPr>
            <a:xfrm>
              <a:off x="3637775" y="3193900"/>
              <a:ext cx="550925" cy="649350"/>
            </a:xfrm>
            <a:custGeom>
              <a:avLst/>
              <a:gdLst/>
              <a:ahLst/>
              <a:cxnLst/>
              <a:rect l="l" t="t" r="r" b="b"/>
              <a:pathLst>
                <a:path w="22037" h="25974" extrusionOk="0">
                  <a:moveTo>
                    <a:pt x="6346" y="1"/>
                  </a:moveTo>
                  <a:cubicBezTo>
                    <a:pt x="5192" y="1"/>
                    <a:pt x="4099" y="761"/>
                    <a:pt x="3779" y="1982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7" y="18247"/>
                  </a:cubicBezTo>
                  <a:lnTo>
                    <a:pt x="14375" y="25619"/>
                  </a:lnTo>
                  <a:cubicBezTo>
                    <a:pt x="14796" y="25861"/>
                    <a:pt x="15248" y="25974"/>
                    <a:pt x="15692" y="25974"/>
                  </a:cubicBezTo>
                  <a:cubicBezTo>
                    <a:pt x="16846" y="25974"/>
                    <a:pt x="17940" y="25213"/>
                    <a:pt x="18258" y="23993"/>
                  </a:cubicBezTo>
                  <a:lnTo>
                    <a:pt x="21735" y="10693"/>
                  </a:lnTo>
                  <a:cubicBezTo>
                    <a:pt x="22037" y="9537"/>
                    <a:pt x="21527" y="8322"/>
                    <a:pt x="20492" y="7728"/>
                  </a:cubicBezTo>
                  <a:lnTo>
                    <a:pt x="7662" y="355"/>
                  </a:lnTo>
                  <a:cubicBezTo>
                    <a:pt x="7241" y="113"/>
                    <a:pt x="6789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9"/>
            <p:cNvSpPr/>
            <p:nvPr/>
          </p:nvSpPr>
          <p:spPr>
            <a:xfrm>
              <a:off x="1655925" y="2843625"/>
              <a:ext cx="550900" cy="649325"/>
            </a:xfrm>
            <a:custGeom>
              <a:avLst/>
              <a:gdLst/>
              <a:ahLst/>
              <a:cxnLst/>
              <a:rect l="l" t="t" r="r" b="b"/>
              <a:pathLst>
                <a:path w="22036" h="25973" extrusionOk="0">
                  <a:moveTo>
                    <a:pt x="6347" y="1"/>
                  </a:moveTo>
                  <a:cubicBezTo>
                    <a:pt x="5192" y="1"/>
                    <a:pt x="4098" y="761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5" y="18246"/>
                  </a:cubicBezTo>
                  <a:lnTo>
                    <a:pt x="14375" y="25618"/>
                  </a:lnTo>
                  <a:cubicBezTo>
                    <a:pt x="14796" y="25860"/>
                    <a:pt x="15248" y="25973"/>
                    <a:pt x="15692" y="25973"/>
                  </a:cubicBezTo>
                  <a:cubicBezTo>
                    <a:pt x="16845" y="25973"/>
                    <a:pt x="17939" y="25212"/>
                    <a:pt x="18258" y="23992"/>
                  </a:cubicBezTo>
                  <a:lnTo>
                    <a:pt x="21735" y="10692"/>
                  </a:lnTo>
                  <a:cubicBezTo>
                    <a:pt x="22036" y="9536"/>
                    <a:pt x="21527" y="8321"/>
                    <a:pt x="20491" y="7725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9"/>
            <p:cNvSpPr/>
            <p:nvPr/>
          </p:nvSpPr>
          <p:spPr>
            <a:xfrm>
              <a:off x="2247650" y="3184900"/>
              <a:ext cx="550900" cy="649350"/>
            </a:xfrm>
            <a:custGeom>
              <a:avLst/>
              <a:gdLst/>
              <a:ahLst/>
              <a:cxnLst/>
              <a:rect l="l" t="t" r="r" b="b"/>
              <a:pathLst>
                <a:path w="22036" h="25974" extrusionOk="0">
                  <a:moveTo>
                    <a:pt x="6346" y="1"/>
                  </a:moveTo>
                  <a:cubicBezTo>
                    <a:pt x="5192" y="1"/>
                    <a:pt x="4098" y="761"/>
                    <a:pt x="3780" y="1982"/>
                  </a:cubicBezTo>
                  <a:lnTo>
                    <a:pt x="303" y="15280"/>
                  </a:lnTo>
                  <a:cubicBezTo>
                    <a:pt x="1" y="16436"/>
                    <a:pt x="510" y="17651"/>
                    <a:pt x="1545" y="18247"/>
                  </a:cubicBezTo>
                  <a:lnTo>
                    <a:pt x="14375" y="25620"/>
                  </a:lnTo>
                  <a:cubicBezTo>
                    <a:pt x="14796" y="25861"/>
                    <a:pt x="15248" y="25973"/>
                    <a:pt x="15691" y="25973"/>
                  </a:cubicBezTo>
                  <a:cubicBezTo>
                    <a:pt x="16845" y="25973"/>
                    <a:pt x="17939" y="25213"/>
                    <a:pt x="18258" y="23993"/>
                  </a:cubicBezTo>
                  <a:lnTo>
                    <a:pt x="21735" y="10693"/>
                  </a:lnTo>
                  <a:cubicBezTo>
                    <a:pt x="22036" y="9537"/>
                    <a:pt x="21528" y="8322"/>
                    <a:pt x="20491" y="7728"/>
                  </a:cubicBezTo>
                  <a:lnTo>
                    <a:pt x="7662" y="355"/>
                  </a:lnTo>
                  <a:cubicBezTo>
                    <a:pt x="7242" y="113"/>
                    <a:pt x="6789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9"/>
            <p:cNvSpPr/>
            <p:nvPr/>
          </p:nvSpPr>
          <p:spPr>
            <a:xfrm>
              <a:off x="2839750" y="3524725"/>
              <a:ext cx="550925" cy="649350"/>
            </a:xfrm>
            <a:custGeom>
              <a:avLst/>
              <a:gdLst/>
              <a:ahLst/>
              <a:cxnLst/>
              <a:rect l="l" t="t" r="r" b="b"/>
              <a:pathLst>
                <a:path w="22037" h="25974" extrusionOk="0">
                  <a:moveTo>
                    <a:pt x="6346" y="1"/>
                  </a:moveTo>
                  <a:cubicBezTo>
                    <a:pt x="5192" y="1"/>
                    <a:pt x="4098" y="761"/>
                    <a:pt x="3779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6" y="18247"/>
                  </a:cubicBezTo>
                  <a:lnTo>
                    <a:pt x="14375" y="25620"/>
                  </a:lnTo>
                  <a:cubicBezTo>
                    <a:pt x="14795" y="25861"/>
                    <a:pt x="15247" y="25973"/>
                    <a:pt x="15690" y="25973"/>
                  </a:cubicBezTo>
                  <a:cubicBezTo>
                    <a:pt x="16844" y="25973"/>
                    <a:pt x="17938" y="25213"/>
                    <a:pt x="18258" y="23991"/>
                  </a:cubicBezTo>
                  <a:lnTo>
                    <a:pt x="21734" y="10693"/>
                  </a:lnTo>
                  <a:cubicBezTo>
                    <a:pt x="22037" y="9537"/>
                    <a:pt x="21527" y="8322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9"/>
            <p:cNvSpPr/>
            <p:nvPr/>
          </p:nvSpPr>
          <p:spPr>
            <a:xfrm>
              <a:off x="3431825" y="3863250"/>
              <a:ext cx="550900" cy="649325"/>
            </a:xfrm>
            <a:custGeom>
              <a:avLst/>
              <a:gdLst/>
              <a:ahLst/>
              <a:cxnLst/>
              <a:rect l="l" t="t" r="r" b="b"/>
              <a:pathLst>
                <a:path w="22036" h="25973" extrusionOk="0">
                  <a:moveTo>
                    <a:pt x="6346" y="1"/>
                  </a:moveTo>
                  <a:cubicBezTo>
                    <a:pt x="5193" y="1"/>
                    <a:pt x="4099" y="760"/>
                    <a:pt x="3780" y="1981"/>
                  </a:cubicBezTo>
                  <a:lnTo>
                    <a:pt x="303" y="15280"/>
                  </a:lnTo>
                  <a:cubicBezTo>
                    <a:pt x="1" y="16436"/>
                    <a:pt x="510" y="17652"/>
                    <a:pt x="1547" y="18246"/>
                  </a:cubicBezTo>
                  <a:lnTo>
                    <a:pt x="14376" y="25619"/>
                  </a:lnTo>
                  <a:cubicBezTo>
                    <a:pt x="14796" y="25860"/>
                    <a:pt x="15248" y="25972"/>
                    <a:pt x="15692" y="25972"/>
                  </a:cubicBezTo>
                  <a:cubicBezTo>
                    <a:pt x="16845" y="25972"/>
                    <a:pt x="17939" y="25213"/>
                    <a:pt x="18258" y="23992"/>
                  </a:cubicBezTo>
                  <a:lnTo>
                    <a:pt x="21735" y="10692"/>
                  </a:lnTo>
                  <a:cubicBezTo>
                    <a:pt x="22036" y="9536"/>
                    <a:pt x="21528" y="8321"/>
                    <a:pt x="20491" y="7727"/>
                  </a:cubicBezTo>
                  <a:lnTo>
                    <a:pt x="7662" y="354"/>
                  </a:lnTo>
                  <a:cubicBezTo>
                    <a:pt x="7242" y="113"/>
                    <a:pt x="6790" y="1"/>
                    <a:pt x="6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2047225" y="1515275"/>
              <a:ext cx="550900" cy="649325"/>
            </a:xfrm>
            <a:custGeom>
              <a:avLst/>
              <a:gdLst/>
              <a:ahLst/>
              <a:cxnLst/>
              <a:rect l="l" t="t" r="r" b="b"/>
              <a:pathLst>
                <a:path w="22036" h="25973" extrusionOk="0">
                  <a:moveTo>
                    <a:pt x="6346" y="0"/>
                  </a:moveTo>
                  <a:cubicBezTo>
                    <a:pt x="5192" y="0"/>
                    <a:pt x="4098" y="761"/>
                    <a:pt x="3779" y="1981"/>
                  </a:cubicBezTo>
                  <a:lnTo>
                    <a:pt x="303" y="15280"/>
                  </a:lnTo>
                  <a:cubicBezTo>
                    <a:pt x="0" y="16436"/>
                    <a:pt x="510" y="17651"/>
                    <a:pt x="1546" y="18247"/>
                  </a:cubicBezTo>
                  <a:lnTo>
                    <a:pt x="14375" y="25618"/>
                  </a:lnTo>
                  <a:cubicBezTo>
                    <a:pt x="14796" y="25860"/>
                    <a:pt x="15248" y="25972"/>
                    <a:pt x="15692" y="25972"/>
                  </a:cubicBezTo>
                  <a:cubicBezTo>
                    <a:pt x="16845" y="25972"/>
                    <a:pt x="17939" y="25212"/>
                    <a:pt x="18258" y="23991"/>
                  </a:cubicBezTo>
                  <a:lnTo>
                    <a:pt x="21735" y="10693"/>
                  </a:lnTo>
                  <a:cubicBezTo>
                    <a:pt x="22035" y="9537"/>
                    <a:pt x="21527" y="8322"/>
                    <a:pt x="20491" y="7726"/>
                  </a:cubicBezTo>
                  <a:lnTo>
                    <a:pt x="7662" y="354"/>
                  </a:lnTo>
                  <a:cubicBezTo>
                    <a:pt x="7242" y="113"/>
                    <a:pt x="6790" y="0"/>
                    <a:pt x="6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2237600" y="1681575"/>
              <a:ext cx="228325" cy="143650"/>
            </a:xfrm>
            <a:custGeom>
              <a:avLst/>
              <a:gdLst/>
              <a:ahLst/>
              <a:cxnLst/>
              <a:rect l="l" t="t" r="r" b="b"/>
              <a:pathLst>
                <a:path w="9133" h="5746" extrusionOk="0">
                  <a:moveTo>
                    <a:pt x="1035" y="1"/>
                  </a:moveTo>
                  <a:cubicBezTo>
                    <a:pt x="625" y="1"/>
                    <a:pt x="235" y="271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4"/>
                    <a:pt x="182" y="1528"/>
                    <a:pt x="551" y="1739"/>
                  </a:cubicBezTo>
                  <a:lnTo>
                    <a:pt x="7628" y="5619"/>
                  </a:lnTo>
                  <a:cubicBezTo>
                    <a:pt x="7778" y="5705"/>
                    <a:pt x="7940" y="5745"/>
                    <a:pt x="8098" y="5745"/>
                  </a:cubicBezTo>
                  <a:cubicBezTo>
                    <a:pt x="8509" y="5745"/>
                    <a:pt x="8898" y="5475"/>
                    <a:pt x="9012" y="5040"/>
                  </a:cubicBezTo>
                  <a:lnTo>
                    <a:pt x="9025" y="5064"/>
                  </a:lnTo>
                  <a:cubicBezTo>
                    <a:pt x="9133" y="4652"/>
                    <a:pt x="8951" y="4218"/>
                    <a:pt x="8583" y="4007"/>
                  </a:cubicBezTo>
                  <a:lnTo>
                    <a:pt x="1504" y="127"/>
                  </a:lnTo>
                  <a:cubicBezTo>
                    <a:pt x="1354" y="41"/>
                    <a:pt x="1193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2201800" y="1786100"/>
              <a:ext cx="228325" cy="143650"/>
            </a:xfrm>
            <a:custGeom>
              <a:avLst/>
              <a:gdLst/>
              <a:ahLst/>
              <a:cxnLst/>
              <a:rect l="l" t="t" r="r" b="b"/>
              <a:pathLst>
                <a:path w="9133" h="5746" extrusionOk="0">
                  <a:moveTo>
                    <a:pt x="1036" y="1"/>
                  </a:moveTo>
                  <a:cubicBezTo>
                    <a:pt x="625" y="1"/>
                    <a:pt x="235" y="272"/>
                    <a:pt x="121" y="707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4"/>
                    <a:pt x="182" y="1527"/>
                    <a:pt x="552" y="1739"/>
                  </a:cubicBezTo>
                  <a:lnTo>
                    <a:pt x="7629" y="5619"/>
                  </a:lnTo>
                  <a:cubicBezTo>
                    <a:pt x="7779" y="5705"/>
                    <a:pt x="7940" y="5746"/>
                    <a:pt x="8098" y="5746"/>
                  </a:cubicBezTo>
                  <a:cubicBezTo>
                    <a:pt x="8509" y="5746"/>
                    <a:pt x="8898" y="5475"/>
                    <a:pt x="9011" y="5040"/>
                  </a:cubicBezTo>
                  <a:lnTo>
                    <a:pt x="9026" y="5063"/>
                  </a:lnTo>
                  <a:cubicBezTo>
                    <a:pt x="9132" y="4651"/>
                    <a:pt x="8951" y="4218"/>
                    <a:pt x="8582" y="4007"/>
                  </a:cubicBezTo>
                  <a:lnTo>
                    <a:pt x="1505" y="127"/>
                  </a:lnTo>
                  <a:cubicBezTo>
                    <a:pt x="1355" y="41"/>
                    <a:pt x="1194" y="1"/>
                    <a:pt x="1036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2204675" y="1913550"/>
              <a:ext cx="137975" cy="94550"/>
            </a:xfrm>
            <a:custGeom>
              <a:avLst/>
              <a:gdLst/>
              <a:ahLst/>
              <a:cxnLst/>
              <a:rect l="l" t="t" r="r" b="b"/>
              <a:pathLst>
                <a:path w="5519" h="3782" extrusionOk="0">
                  <a:moveTo>
                    <a:pt x="1035" y="0"/>
                  </a:moveTo>
                  <a:cubicBezTo>
                    <a:pt x="625" y="0"/>
                    <a:pt x="235" y="271"/>
                    <a:pt x="122" y="705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4"/>
                    <a:pt x="182" y="1527"/>
                    <a:pt x="551" y="1739"/>
                  </a:cubicBezTo>
                  <a:lnTo>
                    <a:pt x="4016" y="3655"/>
                  </a:lnTo>
                  <a:cubicBezTo>
                    <a:pt x="4165" y="3741"/>
                    <a:pt x="4327" y="3781"/>
                    <a:pt x="4484" y="3781"/>
                  </a:cubicBezTo>
                  <a:cubicBezTo>
                    <a:pt x="4895" y="3781"/>
                    <a:pt x="5285" y="3511"/>
                    <a:pt x="5398" y="3076"/>
                  </a:cubicBezTo>
                  <a:lnTo>
                    <a:pt x="5411" y="3099"/>
                  </a:lnTo>
                  <a:cubicBezTo>
                    <a:pt x="5519" y="2688"/>
                    <a:pt x="5337" y="2254"/>
                    <a:pt x="4969" y="2043"/>
                  </a:cubicBezTo>
                  <a:lnTo>
                    <a:pt x="1504" y="126"/>
                  </a:lnTo>
                  <a:cubicBezTo>
                    <a:pt x="1354" y="40"/>
                    <a:pt x="1193" y="0"/>
                    <a:pt x="1035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9"/>
            <p:cNvSpPr/>
            <p:nvPr/>
          </p:nvSpPr>
          <p:spPr>
            <a:xfrm>
              <a:off x="2647150" y="2668225"/>
              <a:ext cx="228325" cy="143650"/>
            </a:xfrm>
            <a:custGeom>
              <a:avLst/>
              <a:gdLst/>
              <a:ahLst/>
              <a:cxnLst/>
              <a:rect l="l" t="t" r="r" b="b"/>
              <a:pathLst>
                <a:path w="9133" h="5746" extrusionOk="0">
                  <a:moveTo>
                    <a:pt x="1035" y="1"/>
                  </a:moveTo>
                  <a:cubicBezTo>
                    <a:pt x="624" y="1"/>
                    <a:pt x="235" y="272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5"/>
                    <a:pt x="182" y="1527"/>
                    <a:pt x="551" y="1740"/>
                  </a:cubicBezTo>
                  <a:lnTo>
                    <a:pt x="7629" y="5620"/>
                  </a:lnTo>
                  <a:cubicBezTo>
                    <a:pt x="7779" y="5705"/>
                    <a:pt x="7939" y="5745"/>
                    <a:pt x="8097" y="5745"/>
                  </a:cubicBezTo>
                  <a:cubicBezTo>
                    <a:pt x="8508" y="5745"/>
                    <a:pt x="8898" y="5474"/>
                    <a:pt x="9011" y="5039"/>
                  </a:cubicBezTo>
                  <a:lnTo>
                    <a:pt x="9024" y="5064"/>
                  </a:lnTo>
                  <a:cubicBezTo>
                    <a:pt x="9132" y="4651"/>
                    <a:pt x="8951" y="4219"/>
                    <a:pt x="8582" y="4007"/>
                  </a:cubicBezTo>
                  <a:lnTo>
                    <a:pt x="1505" y="127"/>
                  </a:lnTo>
                  <a:cubicBezTo>
                    <a:pt x="1355" y="41"/>
                    <a:pt x="1194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9"/>
            <p:cNvSpPr/>
            <p:nvPr/>
          </p:nvSpPr>
          <p:spPr>
            <a:xfrm>
              <a:off x="2611375" y="2772750"/>
              <a:ext cx="228325" cy="143625"/>
            </a:xfrm>
            <a:custGeom>
              <a:avLst/>
              <a:gdLst/>
              <a:ahLst/>
              <a:cxnLst/>
              <a:rect l="l" t="t" r="r" b="b"/>
              <a:pathLst>
                <a:path w="9133" h="5745" extrusionOk="0">
                  <a:moveTo>
                    <a:pt x="1035" y="0"/>
                  </a:moveTo>
                  <a:cubicBezTo>
                    <a:pt x="624" y="0"/>
                    <a:pt x="235" y="271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4"/>
                    <a:pt x="182" y="1528"/>
                    <a:pt x="551" y="1739"/>
                  </a:cubicBezTo>
                  <a:lnTo>
                    <a:pt x="7629" y="5619"/>
                  </a:lnTo>
                  <a:cubicBezTo>
                    <a:pt x="7779" y="5705"/>
                    <a:pt x="7939" y="5745"/>
                    <a:pt x="8097" y="5745"/>
                  </a:cubicBezTo>
                  <a:cubicBezTo>
                    <a:pt x="8508" y="5745"/>
                    <a:pt x="8898" y="5474"/>
                    <a:pt x="9011" y="5039"/>
                  </a:cubicBezTo>
                  <a:lnTo>
                    <a:pt x="9024" y="5064"/>
                  </a:lnTo>
                  <a:cubicBezTo>
                    <a:pt x="9132" y="4652"/>
                    <a:pt x="8951" y="4219"/>
                    <a:pt x="8582" y="4007"/>
                  </a:cubicBezTo>
                  <a:lnTo>
                    <a:pt x="1504" y="127"/>
                  </a:lnTo>
                  <a:cubicBezTo>
                    <a:pt x="1354" y="41"/>
                    <a:pt x="1193" y="0"/>
                    <a:pt x="1035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2614225" y="2900175"/>
              <a:ext cx="137975" cy="94575"/>
            </a:xfrm>
            <a:custGeom>
              <a:avLst/>
              <a:gdLst/>
              <a:ahLst/>
              <a:cxnLst/>
              <a:rect l="l" t="t" r="r" b="b"/>
              <a:pathLst>
                <a:path w="5519" h="3783" extrusionOk="0">
                  <a:moveTo>
                    <a:pt x="1036" y="1"/>
                  </a:moveTo>
                  <a:cubicBezTo>
                    <a:pt x="625" y="1"/>
                    <a:pt x="235" y="272"/>
                    <a:pt x="121" y="707"/>
                  </a:cubicBezTo>
                  <a:lnTo>
                    <a:pt x="107" y="684"/>
                  </a:lnTo>
                  <a:lnTo>
                    <a:pt x="107" y="684"/>
                  </a:lnTo>
                  <a:cubicBezTo>
                    <a:pt x="0" y="1095"/>
                    <a:pt x="182" y="1527"/>
                    <a:pt x="550" y="1740"/>
                  </a:cubicBezTo>
                  <a:lnTo>
                    <a:pt x="4016" y="3656"/>
                  </a:lnTo>
                  <a:cubicBezTo>
                    <a:pt x="4165" y="3742"/>
                    <a:pt x="4326" y="3782"/>
                    <a:pt x="4483" y="3782"/>
                  </a:cubicBezTo>
                  <a:cubicBezTo>
                    <a:pt x="4894" y="3782"/>
                    <a:pt x="5284" y="3511"/>
                    <a:pt x="5398" y="3076"/>
                  </a:cubicBezTo>
                  <a:lnTo>
                    <a:pt x="5411" y="3101"/>
                  </a:lnTo>
                  <a:cubicBezTo>
                    <a:pt x="5519" y="2688"/>
                    <a:pt x="5337" y="2256"/>
                    <a:pt x="4969" y="2044"/>
                  </a:cubicBezTo>
                  <a:lnTo>
                    <a:pt x="1503" y="126"/>
                  </a:lnTo>
                  <a:cubicBezTo>
                    <a:pt x="1354" y="41"/>
                    <a:pt x="1193" y="1"/>
                    <a:pt x="1036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3838575" y="3357025"/>
              <a:ext cx="228300" cy="143625"/>
            </a:xfrm>
            <a:custGeom>
              <a:avLst/>
              <a:gdLst/>
              <a:ahLst/>
              <a:cxnLst/>
              <a:rect l="l" t="t" r="r" b="b"/>
              <a:pathLst>
                <a:path w="9132" h="5745" extrusionOk="0">
                  <a:moveTo>
                    <a:pt x="1036" y="0"/>
                  </a:moveTo>
                  <a:cubicBezTo>
                    <a:pt x="625" y="0"/>
                    <a:pt x="234" y="271"/>
                    <a:pt x="121" y="706"/>
                  </a:cubicBezTo>
                  <a:lnTo>
                    <a:pt x="108" y="683"/>
                  </a:lnTo>
                  <a:lnTo>
                    <a:pt x="108" y="683"/>
                  </a:lnTo>
                  <a:cubicBezTo>
                    <a:pt x="0" y="1095"/>
                    <a:pt x="181" y="1527"/>
                    <a:pt x="551" y="1738"/>
                  </a:cubicBezTo>
                  <a:lnTo>
                    <a:pt x="7629" y="5618"/>
                  </a:lnTo>
                  <a:cubicBezTo>
                    <a:pt x="7778" y="5704"/>
                    <a:pt x="7940" y="5745"/>
                    <a:pt x="8098" y="5745"/>
                  </a:cubicBezTo>
                  <a:cubicBezTo>
                    <a:pt x="8508" y="5745"/>
                    <a:pt x="8897" y="5474"/>
                    <a:pt x="9011" y="5039"/>
                  </a:cubicBezTo>
                  <a:lnTo>
                    <a:pt x="9025" y="5062"/>
                  </a:lnTo>
                  <a:cubicBezTo>
                    <a:pt x="9132" y="4651"/>
                    <a:pt x="8950" y="4219"/>
                    <a:pt x="8582" y="4006"/>
                  </a:cubicBezTo>
                  <a:lnTo>
                    <a:pt x="1505" y="126"/>
                  </a:lnTo>
                  <a:cubicBezTo>
                    <a:pt x="1355" y="40"/>
                    <a:pt x="1194" y="0"/>
                    <a:pt x="1036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3802800" y="3461525"/>
              <a:ext cx="228300" cy="143650"/>
            </a:xfrm>
            <a:custGeom>
              <a:avLst/>
              <a:gdLst/>
              <a:ahLst/>
              <a:cxnLst/>
              <a:rect l="l" t="t" r="r" b="b"/>
              <a:pathLst>
                <a:path w="9132" h="5746" extrusionOk="0">
                  <a:moveTo>
                    <a:pt x="1035" y="1"/>
                  </a:moveTo>
                  <a:cubicBezTo>
                    <a:pt x="624" y="1"/>
                    <a:pt x="234" y="272"/>
                    <a:pt x="120" y="707"/>
                  </a:cubicBezTo>
                  <a:lnTo>
                    <a:pt x="107" y="684"/>
                  </a:lnTo>
                  <a:lnTo>
                    <a:pt x="107" y="684"/>
                  </a:lnTo>
                  <a:cubicBezTo>
                    <a:pt x="0" y="1095"/>
                    <a:pt x="181" y="1527"/>
                    <a:pt x="550" y="1740"/>
                  </a:cubicBezTo>
                  <a:lnTo>
                    <a:pt x="7627" y="5620"/>
                  </a:lnTo>
                  <a:cubicBezTo>
                    <a:pt x="7777" y="5706"/>
                    <a:pt x="7938" y="5746"/>
                    <a:pt x="8096" y="5746"/>
                  </a:cubicBezTo>
                  <a:cubicBezTo>
                    <a:pt x="8507" y="5746"/>
                    <a:pt x="8896" y="5475"/>
                    <a:pt x="9011" y="5040"/>
                  </a:cubicBezTo>
                  <a:lnTo>
                    <a:pt x="9024" y="5063"/>
                  </a:lnTo>
                  <a:cubicBezTo>
                    <a:pt x="9132" y="4651"/>
                    <a:pt x="8950" y="4219"/>
                    <a:pt x="8580" y="4008"/>
                  </a:cubicBezTo>
                  <a:lnTo>
                    <a:pt x="1503" y="126"/>
                  </a:lnTo>
                  <a:cubicBezTo>
                    <a:pt x="1354" y="41"/>
                    <a:pt x="1193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3805625" y="3588975"/>
              <a:ext cx="137975" cy="94550"/>
            </a:xfrm>
            <a:custGeom>
              <a:avLst/>
              <a:gdLst/>
              <a:ahLst/>
              <a:cxnLst/>
              <a:rect l="l" t="t" r="r" b="b"/>
              <a:pathLst>
                <a:path w="5519" h="3782" extrusionOk="0">
                  <a:moveTo>
                    <a:pt x="1037" y="1"/>
                  </a:moveTo>
                  <a:cubicBezTo>
                    <a:pt x="625" y="1"/>
                    <a:pt x="235" y="272"/>
                    <a:pt x="122" y="706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4"/>
                    <a:pt x="182" y="1527"/>
                    <a:pt x="552" y="1739"/>
                  </a:cubicBezTo>
                  <a:lnTo>
                    <a:pt x="4016" y="3655"/>
                  </a:lnTo>
                  <a:cubicBezTo>
                    <a:pt x="4166" y="3741"/>
                    <a:pt x="4327" y="3781"/>
                    <a:pt x="4485" y="3781"/>
                  </a:cubicBezTo>
                  <a:cubicBezTo>
                    <a:pt x="4895" y="3781"/>
                    <a:pt x="5285" y="3511"/>
                    <a:pt x="5399" y="3076"/>
                  </a:cubicBezTo>
                  <a:lnTo>
                    <a:pt x="5412" y="3099"/>
                  </a:lnTo>
                  <a:cubicBezTo>
                    <a:pt x="5519" y="2687"/>
                    <a:pt x="5338" y="2255"/>
                    <a:pt x="4969" y="2042"/>
                  </a:cubicBezTo>
                  <a:lnTo>
                    <a:pt x="1505" y="126"/>
                  </a:lnTo>
                  <a:cubicBezTo>
                    <a:pt x="1356" y="40"/>
                    <a:pt x="1195" y="1"/>
                    <a:pt x="1037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9"/>
            <p:cNvSpPr/>
            <p:nvPr/>
          </p:nvSpPr>
          <p:spPr>
            <a:xfrm>
              <a:off x="3038100" y="3673475"/>
              <a:ext cx="228300" cy="143650"/>
            </a:xfrm>
            <a:custGeom>
              <a:avLst/>
              <a:gdLst/>
              <a:ahLst/>
              <a:cxnLst/>
              <a:rect l="l" t="t" r="r" b="b"/>
              <a:pathLst>
                <a:path w="9132" h="5746" extrusionOk="0">
                  <a:moveTo>
                    <a:pt x="1035" y="1"/>
                  </a:moveTo>
                  <a:cubicBezTo>
                    <a:pt x="625" y="1"/>
                    <a:pt x="234" y="272"/>
                    <a:pt x="121" y="707"/>
                  </a:cubicBezTo>
                  <a:lnTo>
                    <a:pt x="108" y="684"/>
                  </a:lnTo>
                  <a:lnTo>
                    <a:pt x="108" y="684"/>
                  </a:lnTo>
                  <a:cubicBezTo>
                    <a:pt x="0" y="1095"/>
                    <a:pt x="181" y="1527"/>
                    <a:pt x="550" y="1740"/>
                  </a:cubicBezTo>
                  <a:lnTo>
                    <a:pt x="7629" y="5619"/>
                  </a:lnTo>
                  <a:cubicBezTo>
                    <a:pt x="7778" y="5705"/>
                    <a:pt x="7940" y="5745"/>
                    <a:pt x="8098" y="5745"/>
                  </a:cubicBezTo>
                  <a:cubicBezTo>
                    <a:pt x="8508" y="5745"/>
                    <a:pt x="8897" y="5475"/>
                    <a:pt x="9011" y="5040"/>
                  </a:cubicBezTo>
                  <a:lnTo>
                    <a:pt x="9024" y="5063"/>
                  </a:lnTo>
                  <a:cubicBezTo>
                    <a:pt x="9132" y="4651"/>
                    <a:pt x="8950" y="4219"/>
                    <a:pt x="8582" y="4006"/>
                  </a:cubicBezTo>
                  <a:lnTo>
                    <a:pt x="1503" y="127"/>
                  </a:lnTo>
                  <a:cubicBezTo>
                    <a:pt x="1354" y="41"/>
                    <a:pt x="1193" y="1"/>
                    <a:pt x="1035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9"/>
            <p:cNvSpPr/>
            <p:nvPr/>
          </p:nvSpPr>
          <p:spPr>
            <a:xfrm>
              <a:off x="3002275" y="3778000"/>
              <a:ext cx="228350" cy="143650"/>
            </a:xfrm>
            <a:custGeom>
              <a:avLst/>
              <a:gdLst/>
              <a:ahLst/>
              <a:cxnLst/>
              <a:rect l="l" t="t" r="r" b="b"/>
              <a:pathLst>
                <a:path w="9134" h="5746" extrusionOk="0">
                  <a:moveTo>
                    <a:pt x="1037" y="1"/>
                  </a:moveTo>
                  <a:cubicBezTo>
                    <a:pt x="626" y="1"/>
                    <a:pt x="236" y="272"/>
                    <a:pt x="122" y="706"/>
                  </a:cubicBezTo>
                  <a:lnTo>
                    <a:pt x="109" y="683"/>
                  </a:lnTo>
                  <a:lnTo>
                    <a:pt x="109" y="683"/>
                  </a:lnTo>
                  <a:cubicBezTo>
                    <a:pt x="1" y="1095"/>
                    <a:pt x="182" y="1527"/>
                    <a:pt x="552" y="1740"/>
                  </a:cubicBezTo>
                  <a:lnTo>
                    <a:pt x="7629" y="5620"/>
                  </a:lnTo>
                  <a:cubicBezTo>
                    <a:pt x="7779" y="5706"/>
                    <a:pt x="7940" y="5746"/>
                    <a:pt x="8098" y="5746"/>
                  </a:cubicBezTo>
                  <a:cubicBezTo>
                    <a:pt x="8509" y="5746"/>
                    <a:pt x="8898" y="5475"/>
                    <a:pt x="9013" y="5040"/>
                  </a:cubicBezTo>
                  <a:lnTo>
                    <a:pt x="9026" y="5063"/>
                  </a:lnTo>
                  <a:cubicBezTo>
                    <a:pt x="9134" y="4651"/>
                    <a:pt x="8952" y="4219"/>
                    <a:pt x="8582" y="4008"/>
                  </a:cubicBezTo>
                  <a:lnTo>
                    <a:pt x="1505" y="126"/>
                  </a:lnTo>
                  <a:cubicBezTo>
                    <a:pt x="1355" y="40"/>
                    <a:pt x="1194" y="1"/>
                    <a:pt x="1037" y="1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3005150" y="3905450"/>
              <a:ext cx="137975" cy="94550"/>
            </a:xfrm>
            <a:custGeom>
              <a:avLst/>
              <a:gdLst/>
              <a:ahLst/>
              <a:cxnLst/>
              <a:rect l="l" t="t" r="r" b="b"/>
              <a:pathLst>
                <a:path w="5519" h="3782" extrusionOk="0">
                  <a:moveTo>
                    <a:pt x="1037" y="0"/>
                  </a:moveTo>
                  <a:cubicBezTo>
                    <a:pt x="625" y="0"/>
                    <a:pt x="235" y="271"/>
                    <a:pt x="122" y="706"/>
                  </a:cubicBezTo>
                  <a:lnTo>
                    <a:pt x="109" y="682"/>
                  </a:lnTo>
                  <a:lnTo>
                    <a:pt x="109" y="682"/>
                  </a:lnTo>
                  <a:cubicBezTo>
                    <a:pt x="1" y="1093"/>
                    <a:pt x="182" y="1527"/>
                    <a:pt x="552" y="1738"/>
                  </a:cubicBezTo>
                  <a:lnTo>
                    <a:pt x="4016" y="3655"/>
                  </a:lnTo>
                  <a:cubicBezTo>
                    <a:pt x="4166" y="3741"/>
                    <a:pt x="4327" y="3781"/>
                    <a:pt x="4485" y="3781"/>
                  </a:cubicBezTo>
                  <a:cubicBezTo>
                    <a:pt x="4895" y="3781"/>
                    <a:pt x="5285" y="3510"/>
                    <a:pt x="5399" y="3076"/>
                  </a:cubicBezTo>
                  <a:lnTo>
                    <a:pt x="5412" y="3099"/>
                  </a:lnTo>
                  <a:cubicBezTo>
                    <a:pt x="5519" y="2687"/>
                    <a:pt x="5339" y="2255"/>
                    <a:pt x="4969" y="2042"/>
                  </a:cubicBezTo>
                  <a:lnTo>
                    <a:pt x="1505" y="126"/>
                  </a:lnTo>
                  <a:cubicBezTo>
                    <a:pt x="1355" y="40"/>
                    <a:pt x="1195" y="0"/>
                    <a:pt x="1037" y="0"/>
                  </a:cubicBezTo>
                  <a:close/>
                </a:path>
              </a:pathLst>
            </a:custGeom>
            <a:solidFill>
              <a:srgbClr val="3247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1972550" y="2418525"/>
              <a:ext cx="319425" cy="190225"/>
            </a:xfrm>
            <a:custGeom>
              <a:avLst/>
              <a:gdLst/>
              <a:ahLst/>
              <a:cxnLst/>
              <a:rect l="l" t="t" r="r" b="b"/>
              <a:pathLst>
                <a:path w="12777" h="7609" extrusionOk="0">
                  <a:moveTo>
                    <a:pt x="11720" y="0"/>
                  </a:moveTo>
                  <a:lnTo>
                    <a:pt x="3179" y="4793"/>
                  </a:lnTo>
                  <a:lnTo>
                    <a:pt x="1826" y="2433"/>
                  </a:lnTo>
                  <a:lnTo>
                    <a:pt x="0" y="3418"/>
                  </a:lnTo>
                  <a:lnTo>
                    <a:pt x="2411" y="7609"/>
                  </a:lnTo>
                  <a:lnTo>
                    <a:pt x="12777" y="1832"/>
                  </a:lnTo>
                  <a:lnTo>
                    <a:pt x="11720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2382075" y="3414475"/>
              <a:ext cx="319450" cy="190225"/>
            </a:xfrm>
            <a:custGeom>
              <a:avLst/>
              <a:gdLst/>
              <a:ahLst/>
              <a:cxnLst/>
              <a:rect l="l" t="t" r="r" b="b"/>
              <a:pathLst>
                <a:path w="12778" h="7609" extrusionOk="0">
                  <a:moveTo>
                    <a:pt x="11721" y="0"/>
                  </a:moveTo>
                  <a:lnTo>
                    <a:pt x="3179" y="4793"/>
                  </a:lnTo>
                  <a:lnTo>
                    <a:pt x="1826" y="2433"/>
                  </a:lnTo>
                  <a:lnTo>
                    <a:pt x="1" y="3418"/>
                  </a:lnTo>
                  <a:lnTo>
                    <a:pt x="2412" y="7609"/>
                  </a:lnTo>
                  <a:lnTo>
                    <a:pt x="12778" y="1833"/>
                  </a:lnTo>
                  <a:lnTo>
                    <a:pt x="1172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3350125" y="2427850"/>
              <a:ext cx="319425" cy="190200"/>
            </a:xfrm>
            <a:custGeom>
              <a:avLst/>
              <a:gdLst/>
              <a:ahLst/>
              <a:cxnLst/>
              <a:rect l="l" t="t" r="r" b="b"/>
              <a:pathLst>
                <a:path w="12777" h="7608" extrusionOk="0">
                  <a:moveTo>
                    <a:pt x="11721" y="0"/>
                  </a:moveTo>
                  <a:lnTo>
                    <a:pt x="3178" y="4793"/>
                  </a:lnTo>
                  <a:lnTo>
                    <a:pt x="1826" y="2433"/>
                  </a:lnTo>
                  <a:lnTo>
                    <a:pt x="1" y="3418"/>
                  </a:lnTo>
                  <a:lnTo>
                    <a:pt x="2411" y="7607"/>
                  </a:lnTo>
                  <a:lnTo>
                    <a:pt x="12776" y="1832"/>
                  </a:lnTo>
                  <a:lnTo>
                    <a:pt x="11721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3" name="Google Shape;1933;p50"/>
          <p:cNvSpPr txBox="1">
            <a:spLocks noGrp="1"/>
          </p:cNvSpPr>
          <p:nvPr>
            <p:ph type="title"/>
          </p:nvPr>
        </p:nvSpPr>
        <p:spPr>
          <a:xfrm>
            <a:off x="494279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 smtClean="0"/>
              <a:t>Login</a:t>
            </a:r>
            <a:endParaRPr dirty="0"/>
          </a:p>
        </p:txBody>
      </p:sp>
      <p:sp>
        <p:nvSpPr>
          <p:cNvPr id="1934" name="Google Shape;1934;p50"/>
          <p:cNvSpPr/>
          <p:nvPr/>
        </p:nvSpPr>
        <p:spPr>
          <a:xfrm>
            <a:off x="6372200" y="3219822"/>
            <a:ext cx="2362200" cy="15948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6" name="Google Shape;1936;p50"/>
          <p:cNvSpPr txBox="1">
            <a:spLocks noGrp="1"/>
          </p:cNvSpPr>
          <p:nvPr>
            <p:ph type="subTitle" idx="4294967295"/>
          </p:nvPr>
        </p:nvSpPr>
        <p:spPr>
          <a:xfrm flipH="1">
            <a:off x="1138175" y="2099964"/>
            <a:ext cx="31230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1937" name="Google Shape;1937;p50"/>
          <p:cNvSpPr txBox="1">
            <a:spLocks noGrp="1"/>
          </p:cNvSpPr>
          <p:nvPr>
            <p:ph type="ctrTitle" idx="4294967295"/>
          </p:nvPr>
        </p:nvSpPr>
        <p:spPr>
          <a:xfrm flipH="1">
            <a:off x="2700574" y="1772610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200" dirty="0"/>
          </a:p>
        </p:txBody>
      </p:sp>
      <p:sp>
        <p:nvSpPr>
          <p:cNvPr id="1939" name="Google Shape;1939;p50"/>
          <p:cNvSpPr txBox="1">
            <a:spLocks noGrp="1"/>
          </p:cNvSpPr>
          <p:nvPr>
            <p:ph type="subTitle" idx="4294967295"/>
          </p:nvPr>
        </p:nvSpPr>
        <p:spPr>
          <a:xfrm>
            <a:off x="1773800" y="3628324"/>
            <a:ext cx="3123000" cy="6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400"/>
              <a:t>This is the ringed planet. It’s composed of hydrogen and helium</a:t>
            </a:r>
            <a:endParaRPr sz="140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419622"/>
            <a:ext cx="5753645" cy="31486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6" name="Google Shape;1966;p51"/>
          <p:cNvGrpSpPr/>
          <p:nvPr/>
        </p:nvGrpSpPr>
        <p:grpSpPr>
          <a:xfrm flipH="1">
            <a:off x="5203790" y="3592638"/>
            <a:ext cx="2193400" cy="1614721"/>
            <a:chOff x="3928175" y="530725"/>
            <a:chExt cx="3456350" cy="2521425"/>
          </a:xfrm>
        </p:grpSpPr>
        <p:sp>
          <p:nvSpPr>
            <p:cNvPr id="1967" name="Google Shape;1967;p51"/>
            <p:cNvSpPr/>
            <p:nvPr/>
          </p:nvSpPr>
          <p:spPr>
            <a:xfrm>
              <a:off x="3928175" y="530725"/>
              <a:ext cx="3451625" cy="2521425"/>
            </a:xfrm>
            <a:custGeom>
              <a:avLst/>
              <a:gdLst/>
              <a:ahLst/>
              <a:cxnLst/>
              <a:rect l="l" t="t" r="r" b="b"/>
              <a:pathLst>
                <a:path w="138065" h="100857" extrusionOk="0">
                  <a:moveTo>
                    <a:pt x="63079" y="0"/>
                  </a:moveTo>
                  <a:cubicBezTo>
                    <a:pt x="62840" y="0"/>
                    <a:pt x="62596" y="52"/>
                    <a:pt x="62402" y="164"/>
                  </a:cubicBezTo>
                  <a:lnTo>
                    <a:pt x="335" y="35998"/>
                  </a:lnTo>
                  <a:cubicBezTo>
                    <a:pt x="99" y="36134"/>
                    <a:pt x="0" y="36332"/>
                    <a:pt x="75" y="36520"/>
                  </a:cubicBezTo>
                  <a:lnTo>
                    <a:pt x="135" y="57446"/>
                  </a:lnTo>
                  <a:lnTo>
                    <a:pt x="13565" y="90727"/>
                  </a:lnTo>
                  <a:cubicBezTo>
                    <a:pt x="14009" y="91832"/>
                    <a:pt x="15493" y="92694"/>
                    <a:pt x="17403" y="92955"/>
                  </a:cubicBezTo>
                  <a:lnTo>
                    <a:pt x="74810" y="100841"/>
                  </a:lnTo>
                  <a:cubicBezTo>
                    <a:pt x="74883" y="100851"/>
                    <a:pt x="74957" y="100856"/>
                    <a:pt x="75031" y="100856"/>
                  </a:cubicBezTo>
                  <a:cubicBezTo>
                    <a:pt x="75283" y="100856"/>
                    <a:pt x="75530" y="100799"/>
                    <a:pt x="75713" y="100693"/>
                  </a:cubicBezTo>
                  <a:lnTo>
                    <a:pt x="137778" y="64861"/>
                  </a:lnTo>
                  <a:cubicBezTo>
                    <a:pt x="137974" y="64746"/>
                    <a:pt x="138064" y="64605"/>
                    <a:pt x="138063" y="64465"/>
                  </a:cubicBezTo>
                  <a:lnTo>
                    <a:pt x="138005" y="43540"/>
                  </a:lnTo>
                  <a:cubicBezTo>
                    <a:pt x="138005" y="43543"/>
                    <a:pt x="138002" y="43548"/>
                    <a:pt x="138001" y="43552"/>
                  </a:cubicBezTo>
                  <a:lnTo>
                    <a:pt x="138001" y="43552"/>
                  </a:lnTo>
                  <a:cubicBezTo>
                    <a:pt x="138011" y="43306"/>
                    <a:pt x="137738" y="43063"/>
                    <a:pt x="137266" y="42998"/>
                  </a:cubicBezTo>
                  <a:lnTo>
                    <a:pt x="81009" y="35269"/>
                  </a:lnTo>
                  <a:cubicBezTo>
                    <a:pt x="79102" y="35008"/>
                    <a:pt x="77619" y="34145"/>
                    <a:pt x="77171" y="33040"/>
                  </a:cubicBezTo>
                  <a:lnTo>
                    <a:pt x="64017" y="428"/>
                  </a:lnTo>
                  <a:cubicBezTo>
                    <a:pt x="63907" y="159"/>
                    <a:pt x="63499" y="0"/>
                    <a:pt x="63079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1"/>
            <p:cNvSpPr/>
            <p:nvPr/>
          </p:nvSpPr>
          <p:spPr>
            <a:xfrm>
              <a:off x="3930050" y="1443700"/>
              <a:ext cx="337275" cy="1355175"/>
            </a:xfrm>
            <a:custGeom>
              <a:avLst/>
              <a:gdLst/>
              <a:ahLst/>
              <a:cxnLst/>
              <a:rect l="l" t="t" r="r" b="b"/>
              <a:pathLst>
                <a:path w="13491" h="54207" extrusionOk="0">
                  <a:moveTo>
                    <a:pt x="0" y="1"/>
                  </a:moveTo>
                  <a:lnTo>
                    <a:pt x="60" y="20927"/>
                  </a:lnTo>
                  <a:lnTo>
                    <a:pt x="13490" y="54206"/>
                  </a:lnTo>
                  <a:lnTo>
                    <a:pt x="13431" y="332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1"/>
            <p:cNvSpPr/>
            <p:nvPr/>
          </p:nvSpPr>
          <p:spPr>
            <a:xfrm>
              <a:off x="4265800" y="2275675"/>
              <a:ext cx="1532650" cy="776150"/>
            </a:xfrm>
            <a:custGeom>
              <a:avLst/>
              <a:gdLst/>
              <a:ahLst/>
              <a:cxnLst/>
              <a:rect l="l" t="t" r="r" b="b"/>
              <a:pathLst>
                <a:path w="61306" h="31046" extrusionOk="0">
                  <a:moveTo>
                    <a:pt x="1" y="1"/>
                  </a:moveTo>
                  <a:lnTo>
                    <a:pt x="60" y="20927"/>
                  </a:lnTo>
                  <a:cubicBezTo>
                    <a:pt x="504" y="22034"/>
                    <a:pt x="1988" y="22896"/>
                    <a:pt x="3898" y="23157"/>
                  </a:cubicBezTo>
                  <a:lnTo>
                    <a:pt x="61305" y="31045"/>
                  </a:lnTo>
                  <a:lnTo>
                    <a:pt x="61305" y="31045"/>
                  </a:lnTo>
                  <a:lnTo>
                    <a:pt x="61246" y="10119"/>
                  </a:lnTo>
                  <a:lnTo>
                    <a:pt x="3838" y="2230"/>
                  </a:lnTo>
                  <a:cubicBezTo>
                    <a:pt x="1928" y="1969"/>
                    <a:pt x="446" y="1108"/>
                    <a:pt x="1" y="1"/>
                  </a:cubicBezTo>
                  <a:close/>
                </a:path>
              </a:pathLst>
            </a:custGeom>
            <a:solidFill>
              <a:srgbClr val="FF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1"/>
            <p:cNvSpPr/>
            <p:nvPr/>
          </p:nvSpPr>
          <p:spPr>
            <a:xfrm>
              <a:off x="3928175" y="530725"/>
              <a:ext cx="3456350" cy="1998325"/>
            </a:xfrm>
            <a:custGeom>
              <a:avLst/>
              <a:gdLst/>
              <a:ahLst/>
              <a:cxnLst/>
              <a:rect l="l" t="t" r="r" b="b"/>
              <a:pathLst>
                <a:path w="138254" h="79933" extrusionOk="0">
                  <a:moveTo>
                    <a:pt x="63079" y="0"/>
                  </a:moveTo>
                  <a:cubicBezTo>
                    <a:pt x="62840" y="0"/>
                    <a:pt x="62596" y="52"/>
                    <a:pt x="62402" y="164"/>
                  </a:cubicBezTo>
                  <a:lnTo>
                    <a:pt x="336" y="35998"/>
                  </a:lnTo>
                  <a:cubicBezTo>
                    <a:pt x="99" y="36134"/>
                    <a:pt x="0" y="36332"/>
                    <a:pt x="75" y="36520"/>
                  </a:cubicBezTo>
                  <a:lnTo>
                    <a:pt x="13504" y="69799"/>
                  </a:lnTo>
                  <a:cubicBezTo>
                    <a:pt x="13951" y="70906"/>
                    <a:pt x="15433" y="71769"/>
                    <a:pt x="17342" y="72030"/>
                  </a:cubicBezTo>
                  <a:lnTo>
                    <a:pt x="74752" y="79918"/>
                  </a:lnTo>
                  <a:cubicBezTo>
                    <a:pt x="74824" y="79928"/>
                    <a:pt x="74896" y="79932"/>
                    <a:pt x="74967" y="79932"/>
                  </a:cubicBezTo>
                  <a:cubicBezTo>
                    <a:pt x="75221" y="79932"/>
                    <a:pt x="75470" y="79875"/>
                    <a:pt x="75655" y="79768"/>
                  </a:cubicBezTo>
                  <a:lnTo>
                    <a:pt x="137718" y="43934"/>
                  </a:lnTo>
                  <a:cubicBezTo>
                    <a:pt x="138254" y="43624"/>
                    <a:pt x="137998" y="43098"/>
                    <a:pt x="137266" y="42998"/>
                  </a:cubicBezTo>
                  <a:lnTo>
                    <a:pt x="81009" y="35269"/>
                  </a:lnTo>
                  <a:cubicBezTo>
                    <a:pt x="79102" y="35008"/>
                    <a:pt x="77619" y="34145"/>
                    <a:pt x="77171" y="33040"/>
                  </a:cubicBezTo>
                  <a:lnTo>
                    <a:pt x="64015" y="428"/>
                  </a:lnTo>
                  <a:cubicBezTo>
                    <a:pt x="63907" y="159"/>
                    <a:pt x="63499" y="0"/>
                    <a:pt x="63079" y="0"/>
                  </a:cubicBezTo>
                  <a:close/>
                </a:path>
              </a:pathLst>
            </a:custGeom>
            <a:solidFill>
              <a:srgbClr val="FF8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1"/>
            <p:cNvSpPr/>
            <p:nvPr/>
          </p:nvSpPr>
          <p:spPr>
            <a:xfrm>
              <a:off x="5796925" y="1619175"/>
              <a:ext cx="1582875" cy="1432975"/>
            </a:xfrm>
            <a:custGeom>
              <a:avLst/>
              <a:gdLst/>
              <a:ahLst/>
              <a:cxnLst/>
              <a:rect l="l" t="t" r="r" b="b"/>
              <a:pathLst>
                <a:path w="63315" h="57319" extrusionOk="0">
                  <a:moveTo>
                    <a:pt x="63253" y="0"/>
                  </a:moveTo>
                  <a:cubicBezTo>
                    <a:pt x="63253" y="140"/>
                    <a:pt x="63164" y="282"/>
                    <a:pt x="62968" y="394"/>
                  </a:cubicBezTo>
                  <a:lnTo>
                    <a:pt x="903" y="36228"/>
                  </a:lnTo>
                  <a:cubicBezTo>
                    <a:pt x="722" y="36335"/>
                    <a:pt x="477" y="36393"/>
                    <a:pt x="226" y="36393"/>
                  </a:cubicBezTo>
                  <a:cubicBezTo>
                    <a:pt x="151" y="36393"/>
                    <a:pt x="75" y="36387"/>
                    <a:pt x="1" y="36377"/>
                  </a:cubicBezTo>
                  <a:lnTo>
                    <a:pt x="1" y="36377"/>
                  </a:lnTo>
                  <a:lnTo>
                    <a:pt x="60" y="57303"/>
                  </a:lnTo>
                  <a:cubicBezTo>
                    <a:pt x="134" y="57314"/>
                    <a:pt x="209" y="57319"/>
                    <a:pt x="284" y="57319"/>
                  </a:cubicBezTo>
                  <a:cubicBezTo>
                    <a:pt x="535" y="57319"/>
                    <a:pt x="781" y="57262"/>
                    <a:pt x="963" y="57155"/>
                  </a:cubicBezTo>
                  <a:lnTo>
                    <a:pt x="63028" y="21321"/>
                  </a:lnTo>
                  <a:cubicBezTo>
                    <a:pt x="63224" y="21208"/>
                    <a:pt x="63314" y="21067"/>
                    <a:pt x="63313" y="20927"/>
                  </a:cubicBezTo>
                  <a:lnTo>
                    <a:pt x="63253" y="0"/>
                  </a:ln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2" name="Google Shape;1972;p51"/>
          <p:cNvSpPr txBox="1">
            <a:spLocks noGrp="1"/>
          </p:cNvSpPr>
          <p:nvPr>
            <p:ph type="title"/>
          </p:nvPr>
        </p:nvSpPr>
        <p:spPr>
          <a:xfrm>
            <a:off x="347197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Učenik</a:t>
            </a:r>
            <a:endParaRPr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620" y="1084228"/>
            <a:ext cx="5443559" cy="32729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p52"/>
          <p:cNvSpPr/>
          <p:nvPr/>
        </p:nvSpPr>
        <p:spPr>
          <a:xfrm>
            <a:off x="294775" y="2332526"/>
            <a:ext cx="8554500" cy="8554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8" name="Google Shape;2018;p52"/>
          <p:cNvSpPr txBox="1">
            <a:spLocks noGrp="1"/>
          </p:cNvSpPr>
          <p:nvPr>
            <p:ph type="subTitle" idx="4294967295"/>
          </p:nvPr>
        </p:nvSpPr>
        <p:spPr>
          <a:xfrm flipH="1">
            <a:off x="6299450" y="404048"/>
            <a:ext cx="21840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2019" name="Google Shape;2019;p52"/>
          <p:cNvSpPr txBox="1">
            <a:spLocks noGrp="1"/>
          </p:cNvSpPr>
          <p:nvPr>
            <p:ph type="title"/>
          </p:nvPr>
        </p:nvSpPr>
        <p:spPr>
          <a:xfrm>
            <a:off x="610121" y="34414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Nastavnik</a:t>
            </a:r>
            <a:endParaRPr dirty="0"/>
          </a:p>
        </p:txBody>
      </p:sp>
      <p:grpSp>
        <p:nvGrpSpPr>
          <p:cNvPr id="2020" name="Google Shape;2020;p52"/>
          <p:cNvGrpSpPr/>
          <p:nvPr/>
        </p:nvGrpSpPr>
        <p:grpSpPr>
          <a:xfrm>
            <a:off x="1813388" y="2422544"/>
            <a:ext cx="1558930" cy="2222851"/>
            <a:chOff x="3558087" y="-267217"/>
            <a:chExt cx="1839228" cy="2622523"/>
          </a:xfrm>
        </p:grpSpPr>
        <p:sp>
          <p:nvSpPr>
            <p:cNvPr id="2021" name="Google Shape;2021;p52"/>
            <p:cNvSpPr/>
            <p:nvPr/>
          </p:nvSpPr>
          <p:spPr>
            <a:xfrm>
              <a:off x="3558087" y="1293992"/>
              <a:ext cx="1839228" cy="1061315"/>
            </a:xfrm>
            <a:custGeom>
              <a:avLst/>
              <a:gdLst/>
              <a:ahLst/>
              <a:cxnLst/>
              <a:rect l="l" t="t" r="r" b="b"/>
              <a:pathLst>
                <a:path w="67371" h="38876" extrusionOk="0">
                  <a:moveTo>
                    <a:pt x="33685" y="0"/>
                  </a:moveTo>
                  <a:cubicBezTo>
                    <a:pt x="24752" y="0"/>
                    <a:pt x="16184" y="2048"/>
                    <a:pt x="9866" y="5694"/>
                  </a:cubicBezTo>
                  <a:cubicBezTo>
                    <a:pt x="3549" y="9338"/>
                    <a:pt x="0" y="14282"/>
                    <a:pt x="0" y="19438"/>
                  </a:cubicBezTo>
                  <a:cubicBezTo>
                    <a:pt x="0" y="24593"/>
                    <a:pt x="3549" y="29537"/>
                    <a:pt x="9866" y="33182"/>
                  </a:cubicBezTo>
                  <a:cubicBezTo>
                    <a:pt x="16184" y="36827"/>
                    <a:pt x="24752" y="38875"/>
                    <a:pt x="33685" y="38875"/>
                  </a:cubicBezTo>
                  <a:cubicBezTo>
                    <a:pt x="42619" y="38875"/>
                    <a:pt x="51188" y="36827"/>
                    <a:pt x="57505" y="33182"/>
                  </a:cubicBezTo>
                  <a:cubicBezTo>
                    <a:pt x="63822" y="29537"/>
                    <a:pt x="67370" y="24593"/>
                    <a:pt x="67370" y="19438"/>
                  </a:cubicBezTo>
                  <a:cubicBezTo>
                    <a:pt x="67370" y="14282"/>
                    <a:pt x="63822" y="9338"/>
                    <a:pt x="57505" y="5694"/>
                  </a:cubicBezTo>
                  <a:cubicBezTo>
                    <a:pt x="51188" y="2048"/>
                    <a:pt x="42619" y="0"/>
                    <a:pt x="33685" y="0"/>
                  </a:cubicBezTo>
                  <a:close/>
                </a:path>
              </a:pathLst>
            </a:custGeom>
            <a:solidFill>
              <a:srgbClr val="90C4FE">
                <a:alpha val="391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2" name="Google Shape;2022;p52"/>
            <p:cNvGrpSpPr/>
            <p:nvPr/>
          </p:nvGrpSpPr>
          <p:grpSpPr>
            <a:xfrm>
              <a:off x="3643902" y="-267217"/>
              <a:ext cx="1671742" cy="2220340"/>
              <a:chOff x="3580725" y="2020075"/>
              <a:chExt cx="1344925" cy="1786275"/>
            </a:xfrm>
          </p:grpSpPr>
          <p:sp>
            <p:nvSpPr>
              <p:cNvPr id="2023" name="Google Shape;2023;p52"/>
              <p:cNvSpPr/>
              <p:nvPr/>
            </p:nvSpPr>
            <p:spPr>
              <a:xfrm>
                <a:off x="3681925" y="2020075"/>
                <a:ext cx="1243725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49749" h="71451" extrusionOk="0">
                    <a:moveTo>
                      <a:pt x="1574" y="1"/>
                    </a:moveTo>
                    <a:cubicBezTo>
                      <a:pt x="706" y="1"/>
                      <a:pt x="1" y="706"/>
                      <a:pt x="1" y="1574"/>
                    </a:cubicBezTo>
                    <a:lnTo>
                      <a:pt x="1" y="69877"/>
                    </a:lnTo>
                    <a:cubicBezTo>
                      <a:pt x="1" y="70746"/>
                      <a:pt x="706" y="71451"/>
                      <a:pt x="1574" y="71451"/>
                    </a:cubicBezTo>
                    <a:lnTo>
                      <a:pt x="48175" y="71451"/>
                    </a:lnTo>
                    <a:cubicBezTo>
                      <a:pt x="49044" y="71451"/>
                      <a:pt x="49748" y="70746"/>
                      <a:pt x="49748" y="69877"/>
                    </a:cubicBezTo>
                    <a:lnTo>
                      <a:pt x="49748" y="1574"/>
                    </a:lnTo>
                    <a:cubicBezTo>
                      <a:pt x="49748" y="706"/>
                      <a:pt x="49044" y="1"/>
                      <a:pt x="481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52"/>
              <p:cNvSpPr/>
              <p:nvPr/>
            </p:nvSpPr>
            <p:spPr>
              <a:xfrm>
                <a:off x="3580725" y="2020075"/>
                <a:ext cx="1250250" cy="1786275"/>
              </a:xfrm>
              <a:custGeom>
                <a:avLst/>
                <a:gdLst/>
                <a:ahLst/>
                <a:cxnLst/>
                <a:rect l="l" t="t" r="r" b="b"/>
                <a:pathLst>
                  <a:path w="50010" h="71451" extrusionOk="0">
                    <a:moveTo>
                      <a:pt x="2527" y="1"/>
                    </a:moveTo>
                    <a:cubicBezTo>
                      <a:pt x="1147" y="1"/>
                      <a:pt x="33" y="1109"/>
                      <a:pt x="0" y="2492"/>
                    </a:cubicBezTo>
                    <a:lnTo>
                      <a:pt x="0" y="68975"/>
                    </a:lnTo>
                    <a:cubicBezTo>
                      <a:pt x="33" y="70358"/>
                      <a:pt x="1147" y="71451"/>
                      <a:pt x="2526" y="71451"/>
                    </a:cubicBezTo>
                    <a:cubicBezTo>
                      <a:pt x="2537" y="71451"/>
                      <a:pt x="2547" y="71451"/>
                      <a:pt x="2557" y="71451"/>
                    </a:cubicBezTo>
                    <a:lnTo>
                      <a:pt x="50010" y="71451"/>
                    </a:lnTo>
                    <a:lnTo>
                      <a:pt x="50010" y="1"/>
                    </a:lnTo>
                    <a:lnTo>
                      <a:pt x="2557" y="1"/>
                    </a:lnTo>
                    <a:cubicBezTo>
                      <a:pt x="2547" y="1"/>
                      <a:pt x="2537" y="1"/>
                      <a:pt x="25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52"/>
              <p:cNvSpPr/>
              <p:nvPr/>
            </p:nvSpPr>
            <p:spPr>
              <a:xfrm>
                <a:off x="3680303" y="2113921"/>
                <a:ext cx="1140025" cy="1511564"/>
              </a:xfrm>
              <a:custGeom>
                <a:avLst/>
                <a:gdLst/>
                <a:ahLst/>
                <a:cxnLst/>
                <a:rect l="l" t="t" r="r" b="b"/>
                <a:pathLst>
                  <a:path w="45601" h="60944" extrusionOk="0">
                    <a:moveTo>
                      <a:pt x="426" y="1"/>
                    </a:moveTo>
                    <a:cubicBezTo>
                      <a:pt x="197" y="1"/>
                      <a:pt x="0" y="181"/>
                      <a:pt x="0" y="427"/>
                    </a:cubicBezTo>
                    <a:lnTo>
                      <a:pt x="0" y="60534"/>
                    </a:lnTo>
                    <a:cubicBezTo>
                      <a:pt x="0" y="60763"/>
                      <a:pt x="197" y="60943"/>
                      <a:pt x="426" y="60943"/>
                    </a:cubicBezTo>
                    <a:lnTo>
                      <a:pt x="45191" y="60943"/>
                    </a:lnTo>
                    <a:cubicBezTo>
                      <a:pt x="45421" y="60943"/>
                      <a:pt x="45601" y="60763"/>
                      <a:pt x="45601" y="60534"/>
                    </a:cubicBezTo>
                    <a:lnTo>
                      <a:pt x="45601" y="427"/>
                    </a:lnTo>
                    <a:cubicBezTo>
                      <a:pt x="45601" y="181"/>
                      <a:pt x="45421" y="1"/>
                      <a:pt x="45191" y="1"/>
                    </a:cubicBezTo>
                    <a:close/>
                  </a:path>
                </a:pathLst>
              </a:custGeom>
              <a:solidFill>
                <a:srgbClr val="F464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52"/>
              <p:cNvSpPr/>
              <p:nvPr/>
            </p:nvSpPr>
            <p:spPr>
              <a:xfrm>
                <a:off x="4237099" y="2051650"/>
                <a:ext cx="28700" cy="24925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997" extrusionOk="0">
                    <a:moveTo>
                      <a:pt x="492" y="0"/>
                    </a:moveTo>
                    <a:cubicBezTo>
                      <a:pt x="214" y="0"/>
                      <a:pt x="0" y="230"/>
                      <a:pt x="0" y="508"/>
                    </a:cubicBezTo>
                    <a:cubicBezTo>
                      <a:pt x="0" y="798"/>
                      <a:pt x="243" y="996"/>
                      <a:pt x="496" y="996"/>
                    </a:cubicBezTo>
                    <a:cubicBezTo>
                      <a:pt x="615" y="996"/>
                      <a:pt x="737" y="952"/>
                      <a:pt x="836" y="852"/>
                    </a:cubicBezTo>
                    <a:cubicBezTo>
                      <a:pt x="1148" y="541"/>
                      <a:pt x="935" y="0"/>
                      <a:pt x="492" y="0"/>
                    </a:cubicBezTo>
                    <a:close/>
                  </a:path>
                </a:pathLst>
              </a:custGeom>
              <a:solidFill>
                <a:srgbClr val="0DA9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52"/>
              <p:cNvSpPr/>
              <p:nvPr/>
            </p:nvSpPr>
            <p:spPr>
              <a:xfrm>
                <a:off x="4179825" y="3667150"/>
                <a:ext cx="125000" cy="106825"/>
              </a:xfrm>
              <a:custGeom>
                <a:avLst/>
                <a:gdLst/>
                <a:ahLst/>
                <a:cxnLst/>
                <a:rect l="l" t="t" r="r" b="b"/>
                <a:pathLst>
                  <a:path w="5000" h="4273" extrusionOk="0">
                    <a:moveTo>
                      <a:pt x="2869" y="355"/>
                    </a:moveTo>
                    <a:cubicBezTo>
                      <a:pt x="3836" y="355"/>
                      <a:pt x="4639" y="1158"/>
                      <a:pt x="4639" y="2142"/>
                    </a:cubicBezTo>
                    <a:cubicBezTo>
                      <a:pt x="4639" y="3206"/>
                      <a:pt x="3762" y="3917"/>
                      <a:pt x="2850" y="3917"/>
                    </a:cubicBezTo>
                    <a:cubicBezTo>
                      <a:pt x="2413" y="3917"/>
                      <a:pt x="1968" y="3754"/>
                      <a:pt x="1607" y="3387"/>
                    </a:cubicBezTo>
                    <a:cubicBezTo>
                      <a:pt x="492" y="2273"/>
                      <a:pt x="1279" y="355"/>
                      <a:pt x="2869" y="355"/>
                    </a:cubicBezTo>
                    <a:close/>
                    <a:moveTo>
                      <a:pt x="2849" y="1"/>
                    </a:moveTo>
                    <a:cubicBezTo>
                      <a:pt x="2320" y="1"/>
                      <a:pt x="1781" y="197"/>
                      <a:pt x="1344" y="634"/>
                    </a:cubicBezTo>
                    <a:cubicBezTo>
                      <a:pt x="0" y="1978"/>
                      <a:pt x="967" y="4273"/>
                      <a:pt x="2869" y="4273"/>
                    </a:cubicBezTo>
                    <a:cubicBezTo>
                      <a:pt x="4049" y="4273"/>
                      <a:pt x="5000" y="3306"/>
                      <a:pt x="5000" y="2142"/>
                    </a:cubicBezTo>
                    <a:cubicBezTo>
                      <a:pt x="5000" y="847"/>
                      <a:pt x="3946" y="1"/>
                      <a:pt x="2849" y="1"/>
                    </a:cubicBezTo>
                    <a:close/>
                  </a:path>
                </a:pathLst>
              </a:custGeom>
              <a:solidFill>
                <a:srgbClr val="0DA9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028" name="Google Shape;2028;p52"/>
          <p:cNvPicPr preferRelativeResize="0"/>
          <p:nvPr/>
        </p:nvPicPr>
        <p:blipFill rotWithShape="1">
          <a:blip r:embed="rId3">
            <a:alphaModFix/>
          </a:blip>
          <a:srcRect t="108" b="1096"/>
          <a:stretch/>
        </p:blipFill>
        <p:spPr>
          <a:xfrm>
            <a:off x="1983054" y="2506558"/>
            <a:ext cx="1219768" cy="160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87" y="1209498"/>
            <a:ext cx="4062878" cy="36125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617070"/>
            <a:ext cx="4256832" cy="34929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937998"/>
            <a:ext cx="5363344" cy="41560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246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" name="Google Shape;1751;p47"/>
          <p:cNvSpPr/>
          <p:nvPr/>
        </p:nvSpPr>
        <p:spPr>
          <a:xfrm>
            <a:off x="1763688" y="-956642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2" name="Google Shape;1752;p47"/>
          <p:cNvSpPr txBox="1">
            <a:spLocks noGrp="1"/>
          </p:cNvSpPr>
          <p:nvPr>
            <p:ph type="ctrTitle"/>
          </p:nvPr>
        </p:nvSpPr>
        <p:spPr>
          <a:xfrm flipH="1">
            <a:off x="1735211" y="699542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Aplikacija</a:t>
            </a:r>
            <a:endParaRPr dirty="0"/>
          </a:p>
        </p:txBody>
      </p:sp>
      <p:sp>
        <p:nvSpPr>
          <p:cNvPr id="1770" name="Google Shape;1770;p47"/>
          <p:cNvSpPr txBox="1">
            <a:spLocks noGrp="1"/>
          </p:cNvSpPr>
          <p:nvPr>
            <p:ph type="subTitle" idx="1"/>
          </p:nvPr>
        </p:nvSpPr>
        <p:spPr>
          <a:xfrm flipH="1">
            <a:off x="5364088" y="987574"/>
            <a:ext cx="3250468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 smtClean="0">
                <a:solidFill>
                  <a:schemeClr val="bg1"/>
                </a:solidFill>
              </a:rPr>
              <a:t>-mogućnost prijave kao: –</a:t>
            </a:r>
            <a:r>
              <a:rPr lang="hr-HR" b="1" dirty="0" err="1" smtClean="0">
                <a:solidFill>
                  <a:schemeClr val="bg1"/>
                </a:solidFill>
              </a:rPr>
              <a:t>admin</a:t>
            </a:r>
            <a:endParaRPr lang="hr-HR" b="1" dirty="0" smtClean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 smtClean="0">
                <a:solidFill>
                  <a:schemeClr val="bg1"/>
                </a:solidFill>
              </a:rPr>
              <a:t>		         -nastavnik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 smtClean="0">
                <a:solidFill>
                  <a:schemeClr val="bg1"/>
                </a:solidFill>
              </a:rPr>
              <a:t>		     -učenik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" name="Naslov 1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04564"/>
            <a:ext cx="6074974" cy="2772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Naslov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-308570"/>
            <a:ext cx="7413625" cy="741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2501900"/>
            <a:ext cx="3694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869" y="267494"/>
            <a:ext cx="2194173" cy="30006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kstniOkvir 4"/>
          <p:cNvSpPr txBox="1"/>
          <p:nvPr/>
        </p:nvSpPr>
        <p:spPr>
          <a:xfrm>
            <a:off x="2555776" y="860934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2800" dirty="0" err="1" smtClean="0">
                <a:solidFill>
                  <a:schemeClr val="bg1"/>
                </a:solidFill>
              </a:rPr>
              <a:t>Admin</a:t>
            </a:r>
            <a:endParaRPr lang="hr-HR" sz="2800" dirty="0">
              <a:solidFill>
                <a:schemeClr val="bg1"/>
              </a:solidFill>
            </a:endParaRPr>
          </a:p>
        </p:txBody>
      </p:sp>
      <p:pic>
        <p:nvPicPr>
          <p:cNvPr id="2151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579862"/>
            <a:ext cx="7448216" cy="12636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Kutni poveznik 18"/>
          <p:cNvCxnSpPr/>
          <p:nvPr/>
        </p:nvCxnSpPr>
        <p:spPr>
          <a:xfrm rot="16200000" flipH="1">
            <a:off x="5400092" y="1743658"/>
            <a:ext cx="2304256" cy="1224136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2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Naslov 3"/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hr-HR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-1133475"/>
            <a:ext cx="7413625" cy="741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11510"/>
            <a:ext cx="7450137" cy="12684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Kutni poveznik 5"/>
          <p:cNvCxnSpPr/>
          <p:nvPr/>
        </p:nvCxnSpPr>
        <p:spPr>
          <a:xfrm rot="16200000" flipH="1">
            <a:off x="719572" y="1239601"/>
            <a:ext cx="1800200" cy="576065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573337"/>
            <a:ext cx="7488832" cy="1786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992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4" name="Google Shape;1304;p43"/>
          <p:cNvGrpSpPr/>
          <p:nvPr/>
        </p:nvGrpSpPr>
        <p:grpSpPr>
          <a:xfrm>
            <a:off x="527388" y="271837"/>
            <a:ext cx="4644628" cy="3507689"/>
            <a:chOff x="359507" y="-109181"/>
            <a:chExt cx="4067100" cy="3071531"/>
          </a:xfrm>
        </p:grpSpPr>
        <p:sp>
          <p:nvSpPr>
            <p:cNvPr id="1305" name="Google Shape;1305;p43"/>
            <p:cNvSpPr/>
            <p:nvPr/>
          </p:nvSpPr>
          <p:spPr>
            <a:xfrm>
              <a:off x="359507" y="-109181"/>
              <a:ext cx="4067100" cy="27564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3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7" name="Google Shape;1307;p43"/>
          <p:cNvGrpSpPr/>
          <p:nvPr/>
        </p:nvGrpSpPr>
        <p:grpSpPr>
          <a:xfrm>
            <a:off x="3555084" y="2395926"/>
            <a:ext cx="3905480" cy="2677553"/>
            <a:chOff x="3555975" y="2466200"/>
            <a:chExt cx="1348950" cy="924825"/>
          </a:xfrm>
        </p:grpSpPr>
        <p:sp>
          <p:nvSpPr>
            <p:cNvPr id="1308" name="Google Shape;1308;p43"/>
            <p:cNvSpPr/>
            <p:nvPr/>
          </p:nvSpPr>
          <p:spPr>
            <a:xfrm>
              <a:off x="3563500" y="2639025"/>
              <a:ext cx="1338550" cy="752000"/>
            </a:xfrm>
            <a:custGeom>
              <a:avLst/>
              <a:gdLst/>
              <a:ahLst/>
              <a:cxnLst/>
              <a:rect l="l" t="t" r="r" b="b"/>
              <a:pathLst>
                <a:path w="53542" h="30080" extrusionOk="0">
                  <a:moveTo>
                    <a:pt x="41169" y="1"/>
                  </a:moveTo>
                  <a:cubicBezTo>
                    <a:pt x="39089" y="1"/>
                    <a:pt x="4445" y="15378"/>
                    <a:pt x="4445" y="15378"/>
                  </a:cubicBezTo>
                  <a:cubicBezTo>
                    <a:pt x="4445" y="15378"/>
                    <a:pt x="369" y="19596"/>
                    <a:pt x="130" y="20078"/>
                  </a:cubicBezTo>
                  <a:cubicBezTo>
                    <a:pt x="0" y="20342"/>
                    <a:pt x="144" y="20459"/>
                    <a:pt x="825" y="20459"/>
                  </a:cubicBezTo>
                  <a:cubicBezTo>
                    <a:pt x="1147" y="20459"/>
                    <a:pt x="1590" y="20433"/>
                    <a:pt x="2180" y="20383"/>
                  </a:cubicBezTo>
                  <a:cubicBezTo>
                    <a:pt x="4092" y="20223"/>
                    <a:pt x="10108" y="19301"/>
                    <a:pt x="10108" y="19301"/>
                  </a:cubicBezTo>
                  <a:lnTo>
                    <a:pt x="15006" y="16473"/>
                  </a:lnTo>
                  <a:cubicBezTo>
                    <a:pt x="15006" y="16473"/>
                    <a:pt x="15788" y="18232"/>
                    <a:pt x="17836" y="19415"/>
                  </a:cubicBezTo>
                  <a:lnTo>
                    <a:pt x="36158" y="29992"/>
                  </a:lnTo>
                  <a:cubicBezTo>
                    <a:pt x="36258" y="30050"/>
                    <a:pt x="36389" y="30080"/>
                    <a:pt x="36520" y="30080"/>
                  </a:cubicBezTo>
                  <a:cubicBezTo>
                    <a:pt x="36651" y="30080"/>
                    <a:pt x="36783" y="30050"/>
                    <a:pt x="36883" y="29992"/>
                  </a:cubicBezTo>
                  <a:lnTo>
                    <a:pt x="53341" y="20490"/>
                  </a:lnTo>
                  <a:cubicBezTo>
                    <a:pt x="53541" y="20375"/>
                    <a:pt x="53541" y="20188"/>
                    <a:pt x="53341" y="20072"/>
                  </a:cubicBezTo>
                  <a:lnTo>
                    <a:pt x="31056" y="7206"/>
                  </a:lnTo>
                  <a:lnTo>
                    <a:pt x="41247" y="1321"/>
                  </a:lnTo>
                  <a:cubicBezTo>
                    <a:pt x="41247" y="1321"/>
                    <a:pt x="42206" y="560"/>
                    <a:pt x="41247" y="15"/>
                  </a:cubicBezTo>
                  <a:cubicBezTo>
                    <a:pt x="41231" y="5"/>
                    <a:pt x="41205" y="1"/>
                    <a:pt x="41169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3"/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323" y="11277"/>
                    <a:pt x="1773" y="12056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3"/>
            <p:cNvSpPr/>
            <p:nvPr/>
          </p:nvSpPr>
          <p:spPr>
            <a:xfrm>
              <a:off x="3600175" y="2793825"/>
              <a:ext cx="348200" cy="334775"/>
            </a:xfrm>
            <a:custGeom>
              <a:avLst/>
              <a:gdLst/>
              <a:ahLst/>
              <a:cxnLst/>
              <a:rect l="l" t="t" r="r" b="b"/>
              <a:pathLst>
                <a:path w="13928" h="13391" extrusionOk="0">
                  <a:moveTo>
                    <a:pt x="13927" y="0"/>
                  </a:moveTo>
                  <a:lnTo>
                    <a:pt x="3946" y="5780"/>
                  </a:lnTo>
                  <a:lnTo>
                    <a:pt x="0" y="10928"/>
                  </a:lnTo>
                  <a:cubicBezTo>
                    <a:pt x="89" y="10858"/>
                    <a:pt x="198" y="10821"/>
                    <a:pt x="321" y="10821"/>
                  </a:cubicBezTo>
                  <a:cubicBezTo>
                    <a:pt x="456" y="10821"/>
                    <a:pt x="608" y="10865"/>
                    <a:pt x="769" y="10958"/>
                  </a:cubicBezTo>
                  <a:cubicBezTo>
                    <a:pt x="1261" y="11241"/>
                    <a:pt x="1672" y="11888"/>
                    <a:pt x="1756" y="12476"/>
                  </a:cubicBezTo>
                  <a:cubicBezTo>
                    <a:pt x="1767" y="12548"/>
                    <a:pt x="1773" y="12622"/>
                    <a:pt x="1772" y="12695"/>
                  </a:cubicBezTo>
                  <a:cubicBezTo>
                    <a:pt x="1772" y="13073"/>
                    <a:pt x="1616" y="13318"/>
                    <a:pt x="1374" y="13390"/>
                  </a:cubicBezTo>
                  <a:lnTo>
                    <a:pt x="7790" y="12567"/>
                  </a:lnTo>
                  <a:lnTo>
                    <a:pt x="10689" y="10894"/>
                  </a:lnTo>
                  <a:cubicBezTo>
                    <a:pt x="10689" y="10894"/>
                    <a:pt x="10557" y="9381"/>
                    <a:pt x="9295" y="7193"/>
                  </a:cubicBezTo>
                  <a:cubicBezTo>
                    <a:pt x="8032" y="5004"/>
                    <a:pt x="13927" y="1"/>
                    <a:pt x="13927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43"/>
            <p:cNvSpPr/>
            <p:nvPr/>
          </p:nvSpPr>
          <p:spPr>
            <a:xfrm>
              <a:off x="3558100" y="3046025"/>
              <a:ext cx="273075" cy="91175"/>
            </a:xfrm>
            <a:custGeom>
              <a:avLst/>
              <a:gdLst/>
              <a:ahLst/>
              <a:cxnLst/>
              <a:rect l="l" t="t" r="r" b="b"/>
              <a:pathLst>
                <a:path w="10923" h="3647" extrusionOk="0">
                  <a:moveTo>
                    <a:pt x="9975" y="1"/>
                  </a:moveTo>
                  <a:lnTo>
                    <a:pt x="9473" y="291"/>
                  </a:lnTo>
                  <a:cubicBezTo>
                    <a:pt x="9473" y="291"/>
                    <a:pt x="6149" y="1471"/>
                    <a:pt x="3439" y="2389"/>
                  </a:cubicBezTo>
                  <a:cubicBezTo>
                    <a:pt x="1714" y="2973"/>
                    <a:pt x="238" y="3450"/>
                    <a:pt x="25" y="3450"/>
                  </a:cubicBezTo>
                  <a:cubicBezTo>
                    <a:pt x="12" y="3450"/>
                    <a:pt x="3" y="3449"/>
                    <a:pt x="0" y="3445"/>
                  </a:cubicBezTo>
                  <a:lnTo>
                    <a:pt x="0" y="3445"/>
                  </a:lnTo>
                  <a:cubicBezTo>
                    <a:pt x="71" y="3570"/>
                    <a:pt x="203" y="3646"/>
                    <a:pt x="345" y="3646"/>
                  </a:cubicBezTo>
                  <a:cubicBezTo>
                    <a:pt x="363" y="3646"/>
                    <a:pt x="380" y="3645"/>
                    <a:pt x="398" y="3643"/>
                  </a:cubicBezTo>
                  <a:lnTo>
                    <a:pt x="2882" y="3323"/>
                  </a:lnTo>
                  <a:lnTo>
                    <a:pt x="3053" y="3302"/>
                  </a:lnTo>
                  <a:lnTo>
                    <a:pt x="3058" y="3302"/>
                  </a:lnTo>
                  <a:lnTo>
                    <a:pt x="9473" y="2479"/>
                  </a:lnTo>
                  <a:lnTo>
                    <a:pt x="10922" y="1642"/>
                  </a:lnTo>
                  <a:lnTo>
                    <a:pt x="9975" y="1"/>
                  </a:lnTo>
                  <a:close/>
                </a:path>
              </a:pathLst>
            </a:custGeom>
            <a:solidFill>
              <a:srgbClr val="F2E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43"/>
            <p:cNvSpPr/>
            <p:nvPr/>
          </p:nvSpPr>
          <p:spPr>
            <a:xfrm>
              <a:off x="4401175" y="2530750"/>
              <a:ext cx="2800" cy="1625"/>
            </a:xfrm>
            <a:custGeom>
              <a:avLst/>
              <a:gdLst/>
              <a:ahLst/>
              <a:cxnLst/>
              <a:rect l="l" t="t" r="r" b="b"/>
              <a:pathLst>
                <a:path w="112" h="65" extrusionOk="0">
                  <a:moveTo>
                    <a:pt x="112" y="1"/>
                  </a:moveTo>
                  <a:cubicBezTo>
                    <a:pt x="73" y="21"/>
                    <a:pt x="37" y="42"/>
                    <a:pt x="1" y="64"/>
                  </a:cubicBezTo>
                  <a:lnTo>
                    <a:pt x="112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3"/>
            <p:cNvSpPr/>
            <p:nvPr/>
          </p:nvSpPr>
          <p:spPr>
            <a:xfrm>
              <a:off x="4363575" y="2552475"/>
              <a:ext cx="2800" cy="1650"/>
            </a:xfrm>
            <a:custGeom>
              <a:avLst/>
              <a:gdLst/>
              <a:ahLst/>
              <a:cxnLst/>
              <a:rect l="l" t="t" r="r" b="b"/>
              <a:pathLst>
                <a:path w="112" h="66" extrusionOk="0">
                  <a:moveTo>
                    <a:pt x="111" y="0"/>
                  </a:moveTo>
                  <a:cubicBezTo>
                    <a:pt x="73" y="21"/>
                    <a:pt x="36" y="41"/>
                    <a:pt x="0" y="65"/>
                  </a:cubicBezTo>
                  <a:lnTo>
                    <a:pt x="111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3"/>
            <p:cNvSpPr/>
            <p:nvPr/>
          </p:nvSpPr>
          <p:spPr>
            <a:xfrm>
              <a:off x="4325950" y="2574200"/>
              <a:ext cx="2800" cy="1600"/>
            </a:xfrm>
            <a:custGeom>
              <a:avLst/>
              <a:gdLst/>
              <a:ahLst/>
              <a:cxnLst/>
              <a:rect l="l" t="t" r="r" b="b"/>
              <a:pathLst>
                <a:path w="112" h="64" extrusionOk="0">
                  <a:moveTo>
                    <a:pt x="112" y="0"/>
                  </a:moveTo>
                  <a:cubicBezTo>
                    <a:pt x="73" y="21"/>
                    <a:pt x="36" y="41"/>
                    <a:pt x="1" y="64"/>
                  </a:cubicBezTo>
                  <a:lnTo>
                    <a:pt x="112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3"/>
            <p:cNvSpPr/>
            <p:nvPr/>
          </p:nvSpPr>
          <p:spPr>
            <a:xfrm>
              <a:off x="4288325" y="2595900"/>
              <a:ext cx="2775" cy="1625"/>
            </a:xfrm>
            <a:custGeom>
              <a:avLst/>
              <a:gdLst/>
              <a:ahLst/>
              <a:cxnLst/>
              <a:rect l="l" t="t" r="r" b="b"/>
              <a:pathLst>
                <a:path w="111" h="65" extrusionOk="0">
                  <a:moveTo>
                    <a:pt x="111" y="1"/>
                  </a:moveTo>
                  <a:cubicBezTo>
                    <a:pt x="73" y="21"/>
                    <a:pt x="36" y="42"/>
                    <a:pt x="1" y="65"/>
                  </a:cubicBezTo>
                  <a:lnTo>
                    <a:pt x="11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3"/>
            <p:cNvSpPr/>
            <p:nvPr/>
          </p:nvSpPr>
          <p:spPr>
            <a:xfrm>
              <a:off x="3794925" y="3107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43"/>
            <p:cNvSpPr/>
            <p:nvPr/>
          </p:nvSpPr>
          <p:spPr>
            <a:xfrm>
              <a:off x="4403950" y="2466200"/>
              <a:ext cx="221550" cy="234275"/>
            </a:xfrm>
            <a:custGeom>
              <a:avLst/>
              <a:gdLst/>
              <a:ahLst/>
              <a:cxnLst/>
              <a:rect l="l" t="t" r="r" b="b"/>
              <a:pathLst>
                <a:path w="8862" h="9371" extrusionOk="0">
                  <a:moveTo>
                    <a:pt x="4872" y="1"/>
                  </a:moveTo>
                  <a:cubicBezTo>
                    <a:pt x="4581" y="1"/>
                    <a:pt x="4319" y="75"/>
                    <a:pt x="4097" y="218"/>
                  </a:cubicBezTo>
                  <a:lnTo>
                    <a:pt x="1" y="2584"/>
                  </a:lnTo>
                  <a:cubicBezTo>
                    <a:pt x="197" y="2483"/>
                    <a:pt x="420" y="2430"/>
                    <a:pt x="663" y="2430"/>
                  </a:cubicBezTo>
                  <a:cubicBezTo>
                    <a:pt x="1034" y="2430"/>
                    <a:pt x="1452" y="2551"/>
                    <a:pt x="1894" y="2807"/>
                  </a:cubicBezTo>
                  <a:cubicBezTo>
                    <a:pt x="3418" y="3687"/>
                    <a:pt x="4654" y="5825"/>
                    <a:pt x="4654" y="7584"/>
                  </a:cubicBezTo>
                  <a:cubicBezTo>
                    <a:pt x="4654" y="8464"/>
                    <a:pt x="4345" y="9081"/>
                    <a:pt x="3845" y="9371"/>
                  </a:cubicBezTo>
                  <a:lnTo>
                    <a:pt x="8053" y="6941"/>
                  </a:lnTo>
                  <a:cubicBezTo>
                    <a:pt x="8552" y="6652"/>
                    <a:pt x="8861" y="6035"/>
                    <a:pt x="8861" y="5155"/>
                  </a:cubicBezTo>
                  <a:cubicBezTo>
                    <a:pt x="8861" y="3396"/>
                    <a:pt x="7626" y="1256"/>
                    <a:pt x="6103" y="377"/>
                  </a:cubicBezTo>
                  <a:cubicBezTo>
                    <a:pt x="5660" y="121"/>
                    <a:pt x="5242" y="1"/>
                    <a:pt x="4872" y="1"/>
                  </a:cubicBezTo>
                  <a:close/>
                </a:path>
              </a:pathLst>
            </a:custGeom>
            <a:solidFill>
              <a:srgbClr val="F95DA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3"/>
            <p:cNvSpPr/>
            <p:nvPr/>
          </p:nvSpPr>
          <p:spPr>
            <a:xfrm>
              <a:off x="4366350" y="2526925"/>
              <a:ext cx="153925" cy="195250"/>
            </a:xfrm>
            <a:custGeom>
              <a:avLst/>
              <a:gdLst/>
              <a:ahLst/>
              <a:cxnLst/>
              <a:rect l="l" t="t" r="r" b="b"/>
              <a:pathLst>
                <a:path w="6157" h="7810" extrusionOk="0">
                  <a:moveTo>
                    <a:pt x="2168" y="1"/>
                  </a:moveTo>
                  <a:cubicBezTo>
                    <a:pt x="1924" y="1"/>
                    <a:pt x="1701" y="53"/>
                    <a:pt x="1505" y="154"/>
                  </a:cubicBezTo>
                  <a:lnTo>
                    <a:pt x="1394" y="217"/>
                  </a:lnTo>
                  <a:lnTo>
                    <a:pt x="0" y="1022"/>
                  </a:lnTo>
                  <a:cubicBezTo>
                    <a:pt x="196" y="921"/>
                    <a:pt x="420" y="870"/>
                    <a:pt x="665" y="870"/>
                  </a:cubicBezTo>
                  <a:cubicBezTo>
                    <a:pt x="724" y="870"/>
                    <a:pt x="784" y="873"/>
                    <a:pt x="846" y="879"/>
                  </a:cubicBezTo>
                  <a:cubicBezTo>
                    <a:pt x="1169" y="912"/>
                    <a:pt x="1523" y="1032"/>
                    <a:pt x="1893" y="1245"/>
                  </a:cubicBezTo>
                  <a:cubicBezTo>
                    <a:pt x="3417" y="2125"/>
                    <a:pt x="4653" y="4264"/>
                    <a:pt x="4653" y="6024"/>
                  </a:cubicBezTo>
                  <a:cubicBezTo>
                    <a:pt x="4653" y="6452"/>
                    <a:pt x="4578" y="6818"/>
                    <a:pt x="4445" y="7114"/>
                  </a:cubicBezTo>
                  <a:cubicBezTo>
                    <a:pt x="4306" y="7426"/>
                    <a:pt x="4102" y="7660"/>
                    <a:pt x="3848" y="7808"/>
                  </a:cubicBezTo>
                  <a:lnTo>
                    <a:pt x="3848" y="7808"/>
                  </a:lnTo>
                  <a:lnTo>
                    <a:pt x="5349" y="6941"/>
                  </a:lnTo>
                  <a:cubicBezTo>
                    <a:pt x="5849" y="6652"/>
                    <a:pt x="6156" y="6035"/>
                    <a:pt x="6156" y="5155"/>
                  </a:cubicBezTo>
                  <a:cubicBezTo>
                    <a:pt x="6156" y="3396"/>
                    <a:pt x="4922" y="1256"/>
                    <a:pt x="3398" y="377"/>
                  </a:cubicBezTo>
                  <a:cubicBezTo>
                    <a:pt x="2956" y="121"/>
                    <a:pt x="2538" y="1"/>
                    <a:pt x="2168" y="1"/>
                  </a:cubicBezTo>
                  <a:close/>
                  <a:moveTo>
                    <a:pt x="3848" y="7808"/>
                  </a:moveTo>
                  <a:lnTo>
                    <a:pt x="3845" y="7810"/>
                  </a:lnTo>
                  <a:cubicBezTo>
                    <a:pt x="3846" y="7809"/>
                    <a:pt x="3847" y="7808"/>
                    <a:pt x="3848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43"/>
            <p:cNvSpPr/>
            <p:nvPr/>
          </p:nvSpPr>
          <p:spPr>
            <a:xfrm>
              <a:off x="4328725" y="2548675"/>
              <a:ext cx="153950" cy="195225"/>
            </a:xfrm>
            <a:custGeom>
              <a:avLst/>
              <a:gdLst/>
              <a:ahLst/>
              <a:cxnLst/>
              <a:rect l="l" t="t" r="r" b="b"/>
              <a:pathLst>
                <a:path w="6158" h="7809" extrusionOk="0">
                  <a:moveTo>
                    <a:pt x="2166" y="0"/>
                  </a:moveTo>
                  <a:cubicBezTo>
                    <a:pt x="1923" y="0"/>
                    <a:pt x="1701" y="52"/>
                    <a:pt x="1505" y="152"/>
                  </a:cubicBezTo>
                  <a:lnTo>
                    <a:pt x="1394" y="216"/>
                  </a:lnTo>
                  <a:lnTo>
                    <a:pt x="1" y="1021"/>
                  </a:lnTo>
                  <a:cubicBezTo>
                    <a:pt x="197" y="920"/>
                    <a:pt x="421" y="868"/>
                    <a:pt x="665" y="868"/>
                  </a:cubicBezTo>
                  <a:cubicBezTo>
                    <a:pt x="725" y="868"/>
                    <a:pt x="785" y="871"/>
                    <a:pt x="846" y="877"/>
                  </a:cubicBezTo>
                  <a:cubicBezTo>
                    <a:pt x="1171" y="911"/>
                    <a:pt x="1523" y="1031"/>
                    <a:pt x="1895" y="1244"/>
                  </a:cubicBezTo>
                  <a:cubicBezTo>
                    <a:pt x="1983" y="1296"/>
                    <a:pt x="2071" y="1352"/>
                    <a:pt x="2158" y="1412"/>
                  </a:cubicBezTo>
                  <a:cubicBezTo>
                    <a:pt x="3471" y="2315"/>
                    <a:pt x="4515" y="4122"/>
                    <a:pt x="4640" y="5710"/>
                  </a:cubicBezTo>
                  <a:cubicBezTo>
                    <a:pt x="4649" y="5815"/>
                    <a:pt x="4653" y="5920"/>
                    <a:pt x="4653" y="6022"/>
                  </a:cubicBezTo>
                  <a:cubicBezTo>
                    <a:pt x="4653" y="6451"/>
                    <a:pt x="4580" y="6816"/>
                    <a:pt x="4447" y="7113"/>
                  </a:cubicBezTo>
                  <a:cubicBezTo>
                    <a:pt x="4306" y="7424"/>
                    <a:pt x="4102" y="7659"/>
                    <a:pt x="3848" y="7806"/>
                  </a:cubicBezTo>
                  <a:lnTo>
                    <a:pt x="3848" y="7806"/>
                  </a:lnTo>
                  <a:lnTo>
                    <a:pt x="5350" y="6940"/>
                  </a:lnTo>
                  <a:cubicBezTo>
                    <a:pt x="5607" y="6792"/>
                    <a:pt x="5812" y="6557"/>
                    <a:pt x="5952" y="6244"/>
                  </a:cubicBezTo>
                  <a:cubicBezTo>
                    <a:pt x="6084" y="5948"/>
                    <a:pt x="6158" y="5582"/>
                    <a:pt x="6158" y="5154"/>
                  </a:cubicBezTo>
                  <a:cubicBezTo>
                    <a:pt x="6158" y="3394"/>
                    <a:pt x="4922" y="1255"/>
                    <a:pt x="3400" y="375"/>
                  </a:cubicBezTo>
                  <a:cubicBezTo>
                    <a:pt x="3028" y="162"/>
                    <a:pt x="2674" y="42"/>
                    <a:pt x="2352" y="10"/>
                  </a:cubicBezTo>
                  <a:cubicBezTo>
                    <a:pt x="2289" y="3"/>
                    <a:pt x="2227" y="0"/>
                    <a:pt x="2166" y="0"/>
                  </a:cubicBezTo>
                  <a:close/>
                  <a:moveTo>
                    <a:pt x="3848" y="7806"/>
                  </a:moveTo>
                  <a:lnTo>
                    <a:pt x="3845" y="7808"/>
                  </a:lnTo>
                  <a:cubicBezTo>
                    <a:pt x="3846" y="7808"/>
                    <a:pt x="3847" y="7807"/>
                    <a:pt x="3848" y="7806"/>
                  </a:cubicBezTo>
                  <a:close/>
                </a:path>
              </a:pathLst>
            </a:custGeom>
            <a:solidFill>
              <a:srgbClr val="3445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43"/>
            <p:cNvSpPr/>
            <p:nvPr/>
          </p:nvSpPr>
          <p:spPr>
            <a:xfrm>
              <a:off x="4291075" y="2570350"/>
              <a:ext cx="153975" cy="195275"/>
            </a:xfrm>
            <a:custGeom>
              <a:avLst/>
              <a:gdLst/>
              <a:ahLst/>
              <a:cxnLst/>
              <a:rect l="l" t="t" r="r" b="b"/>
              <a:pathLst>
                <a:path w="6159" h="7811" extrusionOk="0">
                  <a:moveTo>
                    <a:pt x="2169" y="1"/>
                  </a:moveTo>
                  <a:cubicBezTo>
                    <a:pt x="1925" y="1"/>
                    <a:pt x="1702" y="53"/>
                    <a:pt x="1505" y="154"/>
                  </a:cubicBezTo>
                  <a:lnTo>
                    <a:pt x="1394" y="218"/>
                  </a:lnTo>
                  <a:lnTo>
                    <a:pt x="1" y="1023"/>
                  </a:lnTo>
                  <a:cubicBezTo>
                    <a:pt x="197" y="922"/>
                    <a:pt x="420" y="870"/>
                    <a:pt x="664" y="870"/>
                  </a:cubicBezTo>
                  <a:cubicBezTo>
                    <a:pt x="724" y="870"/>
                    <a:pt x="785" y="873"/>
                    <a:pt x="848" y="879"/>
                  </a:cubicBezTo>
                  <a:cubicBezTo>
                    <a:pt x="1171" y="913"/>
                    <a:pt x="1525" y="1032"/>
                    <a:pt x="1895" y="1246"/>
                  </a:cubicBezTo>
                  <a:cubicBezTo>
                    <a:pt x="1984" y="1298"/>
                    <a:pt x="2073" y="1353"/>
                    <a:pt x="2159" y="1414"/>
                  </a:cubicBezTo>
                  <a:cubicBezTo>
                    <a:pt x="3472" y="2316"/>
                    <a:pt x="4516" y="4124"/>
                    <a:pt x="4640" y="5712"/>
                  </a:cubicBezTo>
                  <a:cubicBezTo>
                    <a:pt x="4649" y="5817"/>
                    <a:pt x="4653" y="5922"/>
                    <a:pt x="4653" y="6024"/>
                  </a:cubicBezTo>
                  <a:cubicBezTo>
                    <a:pt x="4653" y="6453"/>
                    <a:pt x="4580" y="6818"/>
                    <a:pt x="4447" y="7115"/>
                  </a:cubicBezTo>
                  <a:cubicBezTo>
                    <a:pt x="4308" y="7426"/>
                    <a:pt x="4104" y="7661"/>
                    <a:pt x="3849" y="7808"/>
                  </a:cubicBezTo>
                  <a:lnTo>
                    <a:pt x="3849" y="7808"/>
                  </a:lnTo>
                  <a:lnTo>
                    <a:pt x="5351" y="6941"/>
                  </a:lnTo>
                  <a:cubicBezTo>
                    <a:pt x="5607" y="6794"/>
                    <a:pt x="5812" y="6559"/>
                    <a:pt x="5952" y="6246"/>
                  </a:cubicBezTo>
                  <a:cubicBezTo>
                    <a:pt x="6085" y="5949"/>
                    <a:pt x="6158" y="5584"/>
                    <a:pt x="6158" y="5155"/>
                  </a:cubicBezTo>
                  <a:cubicBezTo>
                    <a:pt x="6158" y="5053"/>
                    <a:pt x="6153" y="4948"/>
                    <a:pt x="6145" y="4843"/>
                  </a:cubicBezTo>
                  <a:cubicBezTo>
                    <a:pt x="6021" y="3255"/>
                    <a:pt x="4976" y="1448"/>
                    <a:pt x="3664" y="545"/>
                  </a:cubicBezTo>
                  <a:cubicBezTo>
                    <a:pt x="3577" y="486"/>
                    <a:pt x="3489" y="429"/>
                    <a:pt x="3400" y="377"/>
                  </a:cubicBezTo>
                  <a:cubicBezTo>
                    <a:pt x="3029" y="164"/>
                    <a:pt x="2676" y="44"/>
                    <a:pt x="2352" y="10"/>
                  </a:cubicBezTo>
                  <a:cubicBezTo>
                    <a:pt x="2290" y="4"/>
                    <a:pt x="2229" y="1"/>
                    <a:pt x="2169" y="1"/>
                  </a:cubicBezTo>
                  <a:close/>
                  <a:moveTo>
                    <a:pt x="3849" y="7808"/>
                  </a:moveTo>
                  <a:lnTo>
                    <a:pt x="3846" y="7810"/>
                  </a:lnTo>
                  <a:cubicBezTo>
                    <a:pt x="3847" y="7809"/>
                    <a:pt x="3848" y="7809"/>
                    <a:pt x="3849" y="7808"/>
                  </a:cubicBezTo>
                  <a:close/>
                </a:path>
              </a:pathLst>
            </a:custGeom>
            <a:solidFill>
              <a:srgbClr val="A5CB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43"/>
            <p:cNvSpPr/>
            <p:nvPr/>
          </p:nvSpPr>
          <p:spPr>
            <a:xfrm>
              <a:off x="3698825" y="2592075"/>
              <a:ext cx="669375" cy="374375"/>
            </a:xfrm>
            <a:custGeom>
              <a:avLst/>
              <a:gdLst/>
              <a:ahLst/>
              <a:cxnLst/>
              <a:rect l="l" t="t" r="r" b="b"/>
              <a:pathLst>
                <a:path w="26775" h="14975" extrusionOk="0">
                  <a:moveTo>
                    <a:pt x="24354" y="1"/>
                  </a:moveTo>
                  <a:cubicBezTo>
                    <a:pt x="24110" y="1"/>
                    <a:pt x="23887" y="53"/>
                    <a:pt x="23691" y="154"/>
                  </a:cubicBezTo>
                  <a:lnTo>
                    <a:pt x="23581" y="218"/>
                  </a:lnTo>
                  <a:lnTo>
                    <a:pt x="140" y="13768"/>
                  </a:lnTo>
                  <a:lnTo>
                    <a:pt x="0" y="13849"/>
                  </a:lnTo>
                  <a:cubicBezTo>
                    <a:pt x="18" y="13840"/>
                    <a:pt x="119" y="13820"/>
                    <a:pt x="274" y="13820"/>
                  </a:cubicBezTo>
                  <a:cubicBezTo>
                    <a:pt x="527" y="13820"/>
                    <a:pt x="923" y="13872"/>
                    <a:pt x="1336" y="14105"/>
                  </a:cubicBezTo>
                  <a:cubicBezTo>
                    <a:pt x="1832" y="14383"/>
                    <a:pt x="1839" y="14975"/>
                    <a:pt x="1839" y="14975"/>
                  </a:cubicBezTo>
                  <a:lnTo>
                    <a:pt x="26775" y="1375"/>
                  </a:lnTo>
                  <a:cubicBezTo>
                    <a:pt x="26490" y="1054"/>
                    <a:pt x="26178" y="772"/>
                    <a:pt x="25849" y="545"/>
                  </a:cubicBezTo>
                  <a:cubicBezTo>
                    <a:pt x="25763" y="486"/>
                    <a:pt x="25674" y="429"/>
                    <a:pt x="25585" y="377"/>
                  </a:cubicBezTo>
                  <a:cubicBezTo>
                    <a:pt x="25215" y="163"/>
                    <a:pt x="24861" y="44"/>
                    <a:pt x="24538" y="10"/>
                  </a:cubicBezTo>
                  <a:cubicBezTo>
                    <a:pt x="24475" y="4"/>
                    <a:pt x="24414" y="1"/>
                    <a:pt x="24354" y="1"/>
                  </a:cubicBezTo>
                  <a:close/>
                </a:path>
              </a:pathLst>
            </a:custGeom>
            <a:solidFill>
              <a:srgbClr val="FFE4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43"/>
            <p:cNvSpPr/>
            <p:nvPr/>
          </p:nvSpPr>
          <p:spPr>
            <a:xfrm>
              <a:off x="3794925" y="2682750"/>
              <a:ext cx="612500" cy="425250"/>
            </a:xfrm>
            <a:custGeom>
              <a:avLst/>
              <a:gdLst/>
              <a:ahLst/>
              <a:cxnLst/>
              <a:rect l="l" t="t" r="r" b="b"/>
              <a:pathLst>
                <a:path w="24500" h="17010" extrusionOk="0">
                  <a:moveTo>
                    <a:pt x="24230" y="1"/>
                  </a:moveTo>
                  <a:lnTo>
                    <a:pt x="0" y="14822"/>
                  </a:lnTo>
                  <a:cubicBezTo>
                    <a:pt x="0" y="14822"/>
                    <a:pt x="503" y="15114"/>
                    <a:pt x="502" y="15690"/>
                  </a:cubicBezTo>
                  <a:cubicBezTo>
                    <a:pt x="500" y="16455"/>
                    <a:pt x="65" y="16972"/>
                    <a:pt x="0" y="17009"/>
                  </a:cubicBezTo>
                  <a:lnTo>
                    <a:pt x="196" y="16897"/>
                  </a:lnTo>
                  <a:lnTo>
                    <a:pt x="23691" y="3314"/>
                  </a:lnTo>
                  <a:cubicBezTo>
                    <a:pt x="23948" y="3167"/>
                    <a:pt x="24153" y="2932"/>
                    <a:pt x="24293" y="2619"/>
                  </a:cubicBezTo>
                  <a:cubicBezTo>
                    <a:pt x="24426" y="2322"/>
                    <a:pt x="24499" y="1957"/>
                    <a:pt x="24499" y="1528"/>
                  </a:cubicBezTo>
                  <a:cubicBezTo>
                    <a:pt x="24499" y="1426"/>
                    <a:pt x="24495" y="1321"/>
                    <a:pt x="24486" y="1216"/>
                  </a:cubicBezTo>
                  <a:cubicBezTo>
                    <a:pt x="24455" y="819"/>
                    <a:pt x="24366" y="407"/>
                    <a:pt x="24230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43"/>
            <p:cNvSpPr/>
            <p:nvPr/>
          </p:nvSpPr>
          <p:spPr>
            <a:xfrm>
              <a:off x="3744775" y="2613575"/>
              <a:ext cx="660525" cy="439725"/>
            </a:xfrm>
            <a:custGeom>
              <a:avLst/>
              <a:gdLst/>
              <a:ahLst/>
              <a:cxnLst/>
              <a:rect l="l" t="t" r="r" b="b"/>
              <a:pathLst>
                <a:path w="26421" h="17589" extrusionOk="0">
                  <a:moveTo>
                    <a:pt x="24416" y="1"/>
                  </a:moveTo>
                  <a:lnTo>
                    <a:pt x="1" y="14114"/>
                  </a:lnTo>
                  <a:cubicBezTo>
                    <a:pt x="5" y="14113"/>
                    <a:pt x="9" y="14113"/>
                    <a:pt x="13" y="14113"/>
                  </a:cubicBezTo>
                  <a:cubicBezTo>
                    <a:pt x="1007" y="14113"/>
                    <a:pt x="1755" y="15414"/>
                    <a:pt x="1755" y="15414"/>
                  </a:cubicBezTo>
                  <a:cubicBezTo>
                    <a:pt x="1755" y="15414"/>
                    <a:pt x="2507" y="16727"/>
                    <a:pt x="2006" y="17589"/>
                  </a:cubicBezTo>
                  <a:lnTo>
                    <a:pt x="26421" y="3475"/>
                  </a:lnTo>
                  <a:cubicBezTo>
                    <a:pt x="26375" y="3235"/>
                    <a:pt x="26314" y="2998"/>
                    <a:pt x="26236" y="2766"/>
                  </a:cubicBezTo>
                  <a:cubicBezTo>
                    <a:pt x="26096" y="2353"/>
                    <a:pt x="25917" y="1954"/>
                    <a:pt x="25697" y="1577"/>
                  </a:cubicBezTo>
                  <a:cubicBezTo>
                    <a:pt x="25480" y="1198"/>
                    <a:pt x="25225" y="842"/>
                    <a:pt x="24937" y="515"/>
                  </a:cubicBezTo>
                  <a:cubicBezTo>
                    <a:pt x="24774" y="331"/>
                    <a:pt x="24600" y="160"/>
                    <a:pt x="24416" y="1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43"/>
            <p:cNvSpPr/>
            <p:nvPr/>
          </p:nvSpPr>
          <p:spPr>
            <a:xfrm>
              <a:off x="3555975" y="3064350"/>
              <a:ext cx="88500" cy="72850"/>
            </a:xfrm>
            <a:custGeom>
              <a:avLst/>
              <a:gdLst/>
              <a:ahLst/>
              <a:cxnLst/>
              <a:rect l="l" t="t" r="r" b="b"/>
              <a:pathLst>
                <a:path w="3540" h="2914" extrusionOk="0">
                  <a:moveTo>
                    <a:pt x="2089" y="0"/>
                  </a:moveTo>
                  <a:cubicBezTo>
                    <a:pt x="1966" y="0"/>
                    <a:pt x="1857" y="37"/>
                    <a:pt x="1768" y="108"/>
                  </a:cubicBezTo>
                  <a:lnTo>
                    <a:pt x="1618" y="303"/>
                  </a:lnTo>
                  <a:lnTo>
                    <a:pt x="112" y="2268"/>
                  </a:lnTo>
                  <a:cubicBezTo>
                    <a:pt x="12" y="2396"/>
                    <a:pt x="1" y="2572"/>
                    <a:pt x="83" y="2710"/>
                  </a:cubicBezTo>
                  <a:lnTo>
                    <a:pt x="83" y="2712"/>
                  </a:lnTo>
                  <a:cubicBezTo>
                    <a:pt x="154" y="2837"/>
                    <a:pt x="286" y="2913"/>
                    <a:pt x="428" y="2913"/>
                  </a:cubicBezTo>
                  <a:cubicBezTo>
                    <a:pt x="445" y="2913"/>
                    <a:pt x="463" y="2912"/>
                    <a:pt x="481" y="2910"/>
                  </a:cubicBezTo>
                  <a:lnTo>
                    <a:pt x="2964" y="2591"/>
                  </a:lnTo>
                  <a:lnTo>
                    <a:pt x="3137" y="2570"/>
                  </a:lnTo>
                  <a:lnTo>
                    <a:pt x="3140" y="2570"/>
                  </a:lnTo>
                  <a:cubicBezTo>
                    <a:pt x="3384" y="2498"/>
                    <a:pt x="3540" y="2252"/>
                    <a:pt x="3540" y="1874"/>
                  </a:cubicBezTo>
                  <a:cubicBezTo>
                    <a:pt x="3540" y="1801"/>
                    <a:pt x="3535" y="1728"/>
                    <a:pt x="3524" y="1656"/>
                  </a:cubicBezTo>
                  <a:cubicBezTo>
                    <a:pt x="3440" y="1067"/>
                    <a:pt x="3029" y="422"/>
                    <a:pt x="2537" y="138"/>
                  </a:cubicBezTo>
                  <a:cubicBezTo>
                    <a:pt x="2376" y="45"/>
                    <a:pt x="2224" y="0"/>
                    <a:pt x="2089" y="0"/>
                  </a:cubicBezTo>
                  <a:close/>
                </a:path>
              </a:pathLst>
            </a:custGeom>
            <a:solidFill>
              <a:srgbClr val="2D29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3"/>
            <p:cNvSpPr/>
            <p:nvPr/>
          </p:nvSpPr>
          <p:spPr>
            <a:xfrm>
              <a:off x="3596400" y="3067000"/>
              <a:ext cx="3800" cy="4950"/>
            </a:xfrm>
            <a:custGeom>
              <a:avLst/>
              <a:gdLst/>
              <a:ahLst/>
              <a:cxnLst/>
              <a:rect l="l" t="t" r="r" b="b"/>
              <a:pathLst>
                <a:path w="152" h="198" extrusionOk="0">
                  <a:moveTo>
                    <a:pt x="151" y="1"/>
                  </a:moveTo>
                  <a:lnTo>
                    <a:pt x="151" y="1"/>
                  </a:lnTo>
                  <a:cubicBezTo>
                    <a:pt x="86" y="54"/>
                    <a:pt x="36" y="121"/>
                    <a:pt x="1" y="197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43"/>
            <p:cNvSpPr/>
            <p:nvPr/>
          </p:nvSpPr>
          <p:spPr>
            <a:xfrm>
              <a:off x="3630100" y="3128600"/>
              <a:ext cx="4325" cy="550"/>
            </a:xfrm>
            <a:custGeom>
              <a:avLst/>
              <a:gdLst/>
              <a:ahLst/>
              <a:cxnLst/>
              <a:rect l="l" t="t" r="r" b="b"/>
              <a:pathLst>
                <a:path w="173" h="22" extrusionOk="0">
                  <a:moveTo>
                    <a:pt x="173" y="0"/>
                  </a:moveTo>
                  <a:lnTo>
                    <a:pt x="0" y="21"/>
                  </a:lnTo>
                  <a:cubicBezTo>
                    <a:pt x="8" y="21"/>
                    <a:pt x="15" y="21"/>
                    <a:pt x="22" y="21"/>
                  </a:cubicBezTo>
                  <a:cubicBezTo>
                    <a:pt x="73" y="21"/>
                    <a:pt x="123" y="14"/>
                    <a:pt x="173" y="0"/>
                  </a:cubicBezTo>
                  <a:close/>
                </a:path>
              </a:pathLst>
            </a:custGeom>
            <a:solidFill>
              <a:srgbClr val="FFF5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43"/>
            <p:cNvSpPr/>
            <p:nvPr/>
          </p:nvSpPr>
          <p:spPr>
            <a:xfrm>
              <a:off x="3558050" y="3105725"/>
              <a:ext cx="86425" cy="31475"/>
            </a:xfrm>
            <a:custGeom>
              <a:avLst/>
              <a:gdLst/>
              <a:ahLst/>
              <a:cxnLst/>
              <a:rect l="l" t="t" r="r" b="b"/>
              <a:pathLst>
                <a:path w="3457" h="1259" extrusionOk="0">
                  <a:moveTo>
                    <a:pt x="3440" y="1"/>
                  </a:moveTo>
                  <a:cubicBezTo>
                    <a:pt x="1714" y="584"/>
                    <a:pt x="237" y="1062"/>
                    <a:pt x="25" y="1062"/>
                  </a:cubicBezTo>
                  <a:cubicBezTo>
                    <a:pt x="12" y="1062"/>
                    <a:pt x="4" y="1060"/>
                    <a:pt x="1" y="1057"/>
                  </a:cubicBezTo>
                  <a:lnTo>
                    <a:pt x="1" y="1057"/>
                  </a:lnTo>
                  <a:cubicBezTo>
                    <a:pt x="72" y="1182"/>
                    <a:pt x="205" y="1258"/>
                    <a:pt x="346" y="1258"/>
                  </a:cubicBezTo>
                  <a:cubicBezTo>
                    <a:pt x="364" y="1258"/>
                    <a:pt x="381" y="1257"/>
                    <a:pt x="399" y="1255"/>
                  </a:cubicBezTo>
                  <a:lnTo>
                    <a:pt x="2882" y="935"/>
                  </a:lnTo>
                  <a:lnTo>
                    <a:pt x="3055" y="914"/>
                  </a:lnTo>
                  <a:lnTo>
                    <a:pt x="3059" y="914"/>
                  </a:lnTo>
                  <a:cubicBezTo>
                    <a:pt x="3301" y="843"/>
                    <a:pt x="3457" y="597"/>
                    <a:pt x="3457" y="219"/>
                  </a:cubicBezTo>
                  <a:cubicBezTo>
                    <a:pt x="3457" y="146"/>
                    <a:pt x="3451" y="72"/>
                    <a:pt x="3440" y="1"/>
                  </a:cubicBezTo>
                  <a:close/>
                </a:path>
              </a:pathLst>
            </a:custGeom>
            <a:solidFill>
              <a:srgbClr val="1A1A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3"/>
            <p:cNvSpPr/>
            <p:nvPr/>
          </p:nvSpPr>
          <p:spPr>
            <a:xfrm>
              <a:off x="4291075" y="2526925"/>
              <a:ext cx="176975" cy="86675"/>
            </a:xfrm>
            <a:custGeom>
              <a:avLst/>
              <a:gdLst/>
              <a:ahLst/>
              <a:cxnLst/>
              <a:rect l="l" t="t" r="r" b="b"/>
              <a:pathLst>
                <a:path w="7079" h="3467" extrusionOk="0">
                  <a:moveTo>
                    <a:pt x="5180" y="1"/>
                  </a:moveTo>
                  <a:cubicBezTo>
                    <a:pt x="4936" y="1"/>
                    <a:pt x="4712" y="53"/>
                    <a:pt x="4516" y="154"/>
                  </a:cubicBezTo>
                  <a:lnTo>
                    <a:pt x="4405" y="219"/>
                  </a:lnTo>
                  <a:lnTo>
                    <a:pt x="3011" y="1022"/>
                  </a:lnTo>
                  <a:lnTo>
                    <a:pt x="2900" y="1086"/>
                  </a:lnTo>
                  <a:lnTo>
                    <a:pt x="1505" y="1891"/>
                  </a:lnTo>
                  <a:lnTo>
                    <a:pt x="1394" y="1955"/>
                  </a:lnTo>
                  <a:lnTo>
                    <a:pt x="1" y="2760"/>
                  </a:lnTo>
                  <a:cubicBezTo>
                    <a:pt x="197" y="2659"/>
                    <a:pt x="420" y="2607"/>
                    <a:pt x="664" y="2607"/>
                  </a:cubicBezTo>
                  <a:cubicBezTo>
                    <a:pt x="724" y="2607"/>
                    <a:pt x="785" y="2610"/>
                    <a:pt x="848" y="2616"/>
                  </a:cubicBezTo>
                  <a:cubicBezTo>
                    <a:pt x="1171" y="2649"/>
                    <a:pt x="1525" y="2768"/>
                    <a:pt x="1895" y="2982"/>
                  </a:cubicBezTo>
                  <a:cubicBezTo>
                    <a:pt x="1984" y="3034"/>
                    <a:pt x="2073" y="3090"/>
                    <a:pt x="2159" y="3151"/>
                  </a:cubicBezTo>
                  <a:cubicBezTo>
                    <a:pt x="2299" y="3248"/>
                    <a:pt x="2435" y="3355"/>
                    <a:pt x="2564" y="3467"/>
                  </a:cubicBezTo>
                  <a:lnTo>
                    <a:pt x="7079" y="862"/>
                  </a:lnTo>
                  <a:cubicBezTo>
                    <a:pt x="6871" y="680"/>
                    <a:pt x="6648" y="517"/>
                    <a:pt x="6410" y="377"/>
                  </a:cubicBezTo>
                  <a:cubicBezTo>
                    <a:pt x="5968" y="121"/>
                    <a:pt x="5550" y="1"/>
                    <a:pt x="5180" y="1"/>
                  </a:cubicBezTo>
                  <a:close/>
                </a:path>
              </a:pathLst>
            </a:custGeom>
            <a:solidFill>
              <a:srgbClr val="DAE6EA">
                <a:alpha val="257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43"/>
            <p:cNvSpPr/>
            <p:nvPr/>
          </p:nvSpPr>
          <p:spPr>
            <a:xfrm>
              <a:off x="4403950" y="2466200"/>
              <a:ext cx="221425" cy="125950"/>
            </a:xfrm>
            <a:custGeom>
              <a:avLst/>
              <a:gdLst/>
              <a:ahLst/>
              <a:cxnLst/>
              <a:rect l="l" t="t" r="r" b="b"/>
              <a:pathLst>
                <a:path w="8857" h="5038" extrusionOk="0">
                  <a:moveTo>
                    <a:pt x="4871" y="0"/>
                  </a:moveTo>
                  <a:cubicBezTo>
                    <a:pt x="4580" y="0"/>
                    <a:pt x="4319" y="75"/>
                    <a:pt x="4097" y="218"/>
                  </a:cubicBezTo>
                  <a:lnTo>
                    <a:pt x="1" y="2583"/>
                  </a:lnTo>
                  <a:cubicBezTo>
                    <a:pt x="197" y="2482"/>
                    <a:pt x="420" y="2430"/>
                    <a:pt x="664" y="2430"/>
                  </a:cubicBezTo>
                  <a:cubicBezTo>
                    <a:pt x="1034" y="2430"/>
                    <a:pt x="1452" y="2550"/>
                    <a:pt x="1894" y="2806"/>
                  </a:cubicBezTo>
                  <a:cubicBezTo>
                    <a:pt x="2133" y="2944"/>
                    <a:pt x="2357" y="3106"/>
                    <a:pt x="2565" y="3288"/>
                  </a:cubicBezTo>
                  <a:cubicBezTo>
                    <a:pt x="2565" y="3288"/>
                    <a:pt x="4972" y="1900"/>
                    <a:pt x="5601" y="1536"/>
                  </a:cubicBezTo>
                  <a:cubicBezTo>
                    <a:pt x="5735" y="1459"/>
                    <a:pt x="5876" y="1423"/>
                    <a:pt x="6020" y="1423"/>
                  </a:cubicBezTo>
                  <a:cubicBezTo>
                    <a:pt x="7273" y="1423"/>
                    <a:pt x="8786" y="4114"/>
                    <a:pt x="8856" y="5038"/>
                  </a:cubicBezTo>
                  <a:cubicBezTo>
                    <a:pt x="8803" y="3300"/>
                    <a:pt x="7593" y="1237"/>
                    <a:pt x="6103" y="377"/>
                  </a:cubicBezTo>
                  <a:cubicBezTo>
                    <a:pt x="5660" y="121"/>
                    <a:pt x="5242" y="0"/>
                    <a:pt x="4871" y="0"/>
                  </a:cubicBezTo>
                  <a:close/>
                </a:path>
              </a:pathLst>
            </a:custGeom>
            <a:solidFill>
              <a:srgbClr val="FD9C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43"/>
            <p:cNvSpPr/>
            <p:nvPr/>
          </p:nvSpPr>
          <p:spPr>
            <a:xfrm>
              <a:off x="3934350" y="2668225"/>
              <a:ext cx="970575" cy="712775"/>
            </a:xfrm>
            <a:custGeom>
              <a:avLst/>
              <a:gdLst/>
              <a:ahLst/>
              <a:cxnLst/>
              <a:rect l="l" t="t" r="r" b="b"/>
              <a:pathLst>
                <a:path w="38823" h="28511" extrusionOk="0">
                  <a:moveTo>
                    <a:pt x="17703" y="0"/>
                  </a:moveTo>
                  <a:lnTo>
                    <a:pt x="0" y="10220"/>
                  </a:lnTo>
                  <a:lnTo>
                    <a:pt x="0" y="13089"/>
                  </a:lnTo>
                  <a:cubicBezTo>
                    <a:pt x="0" y="14674"/>
                    <a:pt x="1779" y="16986"/>
                    <a:pt x="3974" y="18253"/>
                  </a:cubicBezTo>
                  <a:lnTo>
                    <a:pt x="21741" y="28510"/>
                  </a:lnTo>
                  <a:lnTo>
                    <a:pt x="38822" y="18648"/>
                  </a:lnTo>
                  <a:lnTo>
                    <a:pt x="21676" y="8749"/>
                  </a:lnTo>
                  <a:cubicBezTo>
                    <a:pt x="19482" y="7482"/>
                    <a:pt x="17703" y="5010"/>
                    <a:pt x="17703" y="3228"/>
                  </a:cubicBezTo>
                  <a:lnTo>
                    <a:pt x="1770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43"/>
            <p:cNvSpPr/>
            <p:nvPr/>
          </p:nvSpPr>
          <p:spPr>
            <a:xfrm>
              <a:off x="4151325" y="2942225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79" y="32"/>
                    <a:pt x="12470" y="95"/>
                  </a:cubicBezTo>
                  <a:lnTo>
                    <a:pt x="220" y="7167"/>
                  </a:lnTo>
                  <a:cubicBezTo>
                    <a:pt x="0" y="7294"/>
                    <a:pt x="0" y="7499"/>
                    <a:pt x="220" y="7626"/>
                  </a:cubicBezTo>
                  <a:lnTo>
                    <a:pt x="358" y="7705"/>
                  </a:lnTo>
                  <a:cubicBezTo>
                    <a:pt x="467" y="7769"/>
                    <a:pt x="611" y="7800"/>
                    <a:pt x="755" y="7800"/>
                  </a:cubicBezTo>
                  <a:cubicBezTo>
                    <a:pt x="898" y="7800"/>
                    <a:pt x="1042" y="7769"/>
                    <a:pt x="1152" y="7705"/>
                  </a:cubicBezTo>
                  <a:lnTo>
                    <a:pt x="13401" y="633"/>
                  </a:lnTo>
                  <a:cubicBezTo>
                    <a:pt x="13621" y="507"/>
                    <a:pt x="13621" y="300"/>
                    <a:pt x="13401" y="174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43"/>
            <p:cNvSpPr/>
            <p:nvPr/>
          </p:nvSpPr>
          <p:spPr>
            <a:xfrm>
              <a:off x="4227250" y="29860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0"/>
                  </a:moveTo>
                  <a:cubicBezTo>
                    <a:pt x="12723" y="0"/>
                    <a:pt x="12580" y="32"/>
                    <a:pt x="12470" y="95"/>
                  </a:cubicBezTo>
                  <a:lnTo>
                    <a:pt x="220" y="7169"/>
                  </a:lnTo>
                  <a:cubicBezTo>
                    <a:pt x="1" y="7295"/>
                    <a:pt x="1" y="7500"/>
                    <a:pt x="220" y="7627"/>
                  </a:cubicBezTo>
                  <a:lnTo>
                    <a:pt x="358" y="7707"/>
                  </a:lnTo>
                  <a:cubicBezTo>
                    <a:pt x="468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2" y="7707"/>
                  </a:cubicBezTo>
                  <a:lnTo>
                    <a:pt x="13401" y="633"/>
                  </a:lnTo>
                  <a:cubicBezTo>
                    <a:pt x="13621" y="507"/>
                    <a:pt x="13621" y="302"/>
                    <a:pt x="13401" y="175"/>
                  </a:cubicBezTo>
                  <a:lnTo>
                    <a:pt x="13265" y="95"/>
                  </a:lnTo>
                  <a:cubicBezTo>
                    <a:pt x="13155" y="32"/>
                    <a:pt x="13011" y="0"/>
                    <a:pt x="12867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3"/>
            <p:cNvSpPr/>
            <p:nvPr/>
          </p:nvSpPr>
          <p:spPr>
            <a:xfrm>
              <a:off x="4100850" y="2911375"/>
              <a:ext cx="341375" cy="196725"/>
            </a:xfrm>
            <a:custGeom>
              <a:avLst/>
              <a:gdLst/>
              <a:ahLst/>
              <a:cxnLst/>
              <a:rect l="l" t="t" r="r" b="b"/>
              <a:pathLst>
                <a:path w="13655" h="7869" extrusionOk="0">
                  <a:moveTo>
                    <a:pt x="12940" y="0"/>
                  </a:moveTo>
                  <a:cubicBezTo>
                    <a:pt x="12831" y="0"/>
                    <a:pt x="12648" y="60"/>
                    <a:pt x="12477" y="159"/>
                  </a:cubicBezTo>
                  <a:lnTo>
                    <a:pt x="220" y="7236"/>
                  </a:lnTo>
                  <a:cubicBezTo>
                    <a:pt x="1" y="7362"/>
                    <a:pt x="1" y="7567"/>
                    <a:pt x="220" y="7694"/>
                  </a:cubicBezTo>
                  <a:lnTo>
                    <a:pt x="358" y="7774"/>
                  </a:lnTo>
                  <a:cubicBezTo>
                    <a:pt x="468" y="7837"/>
                    <a:pt x="612" y="7869"/>
                    <a:pt x="755" y="7869"/>
                  </a:cubicBezTo>
                  <a:cubicBezTo>
                    <a:pt x="899" y="7869"/>
                    <a:pt x="1043" y="7837"/>
                    <a:pt x="1152" y="7774"/>
                  </a:cubicBezTo>
                  <a:lnTo>
                    <a:pt x="13402" y="702"/>
                  </a:lnTo>
                  <a:cubicBezTo>
                    <a:pt x="13622" y="575"/>
                    <a:pt x="13655" y="388"/>
                    <a:pt x="13476" y="285"/>
                  </a:cubicBezTo>
                  <a:lnTo>
                    <a:pt x="13153" y="98"/>
                  </a:lnTo>
                  <a:cubicBezTo>
                    <a:pt x="13106" y="72"/>
                    <a:pt x="13059" y="44"/>
                    <a:pt x="13013" y="15"/>
                  </a:cubicBezTo>
                  <a:cubicBezTo>
                    <a:pt x="12996" y="5"/>
                    <a:pt x="12971" y="0"/>
                    <a:pt x="12940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43"/>
            <p:cNvSpPr/>
            <p:nvPr/>
          </p:nvSpPr>
          <p:spPr>
            <a:xfrm>
              <a:off x="4058375" y="2882875"/>
              <a:ext cx="340450" cy="198350"/>
            </a:xfrm>
            <a:custGeom>
              <a:avLst/>
              <a:gdLst/>
              <a:ahLst/>
              <a:cxnLst/>
              <a:rect l="l" t="t" r="r" b="b"/>
              <a:pathLst>
                <a:path w="13618" h="7934" extrusionOk="0">
                  <a:moveTo>
                    <a:pt x="12942" y="1"/>
                  </a:moveTo>
                  <a:cubicBezTo>
                    <a:pt x="12838" y="1"/>
                    <a:pt x="12736" y="24"/>
                    <a:pt x="12650" y="74"/>
                  </a:cubicBezTo>
                  <a:lnTo>
                    <a:pt x="241" y="7239"/>
                  </a:lnTo>
                  <a:cubicBezTo>
                    <a:pt x="21" y="7366"/>
                    <a:pt x="1" y="7601"/>
                    <a:pt x="202" y="7754"/>
                  </a:cubicBezTo>
                  <a:lnTo>
                    <a:pt x="278" y="7811"/>
                  </a:lnTo>
                  <a:cubicBezTo>
                    <a:pt x="389" y="7893"/>
                    <a:pt x="543" y="7934"/>
                    <a:pt x="695" y="7934"/>
                  </a:cubicBezTo>
                  <a:cubicBezTo>
                    <a:pt x="823" y="7934"/>
                    <a:pt x="950" y="7905"/>
                    <a:pt x="1049" y="7847"/>
                  </a:cubicBezTo>
                  <a:lnTo>
                    <a:pt x="13381" y="728"/>
                  </a:lnTo>
                  <a:cubicBezTo>
                    <a:pt x="13601" y="601"/>
                    <a:pt x="13618" y="371"/>
                    <a:pt x="13428" y="203"/>
                  </a:cubicBezTo>
                  <a:lnTo>
                    <a:pt x="13381" y="160"/>
                  </a:lnTo>
                  <a:cubicBezTo>
                    <a:pt x="13267" y="57"/>
                    <a:pt x="13103" y="1"/>
                    <a:pt x="12942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43"/>
            <p:cNvSpPr/>
            <p:nvPr/>
          </p:nvSpPr>
          <p:spPr>
            <a:xfrm>
              <a:off x="4277725" y="3015175"/>
              <a:ext cx="340525" cy="195050"/>
            </a:xfrm>
            <a:custGeom>
              <a:avLst/>
              <a:gdLst/>
              <a:ahLst/>
              <a:cxnLst/>
              <a:rect l="l" t="t" r="r" b="b"/>
              <a:pathLst>
                <a:path w="13621" h="7802" extrusionOk="0">
                  <a:moveTo>
                    <a:pt x="12867" y="1"/>
                  </a:moveTo>
                  <a:cubicBezTo>
                    <a:pt x="12723" y="1"/>
                    <a:pt x="12579" y="33"/>
                    <a:pt x="12469" y="96"/>
                  </a:cubicBezTo>
                  <a:lnTo>
                    <a:pt x="220" y="7169"/>
                  </a:lnTo>
                  <a:cubicBezTo>
                    <a:pt x="0" y="7296"/>
                    <a:pt x="0" y="7501"/>
                    <a:pt x="220" y="7628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9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1" y="507"/>
                    <a:pt x="13621" y="302"/>
                    <a:pt x="13402" y="176"/>
                  </a:cubicBezTo>
                  <a:lnTo>
                    <a:pt x="13265" y="96"/>
                  </a:lnTo>
                  <a:cubicBezTo>
                    <a:pt x="13155" y="33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43"/>
            <p:cNvSpPr/>
            <p:nvPr/>
          </p:nvSpPr>
          <p:spPr>
            <a:xfrm>
              <a:off x="3989250" y="2791200"/>
              <a:ext cx="355850" cy="219600"/>
            </a:xfrm>
            <a:custGeom>
              <a:avLst/>
              <a:gdLst/>
              <a:ahLst/>
              <a:cxnLst/>
              <a:rect l="l" t="t" r="r" b="b"/>
              <a:pathLst>
                <a:path w="14234" h="8784" extrusionOk="0">
                  <a:moveTo>
                    <a:pt x="13878" y="0"/>
                  </a:moveTo>
                  <a:cubicBezTo>
                    <a:pt x="13832" y="0"/>
                    <a:pt x="13779" y="18"/>
                    <a:pt x="13721" y="58"/>
                  </a:cubicBezTo>
                  <a:lnTo>
                    <a:pt x="162" y="7886"/>
                  </a:lnTo>
                  <a:cubicBezTo>
                    <a:pt x="1" y="8015"/>
                    <a:pt x="57" y="8783"/>
                    <a:pt x="397" y="8783"/>
                  </a:cubicBezTo>
                  <a:cubicBezTo>
                    <a:pt x="444" y="8783"/>
                    <a:pt x="496" y="8768"/>
                    <a:pt x="554" y="8735"/>
                  </a:cubicBezTo>
                  <a:lnTo>
                    <a:pt x="14016" y="963"/>
                  </a:lnTo>
                  <a:cubicBezTo>
                    <a:pt x="14233" y="823"/>
                    <a:pt x="14195" y="0"/>
                    <a:pt x="1387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43"/>
            <p:cNvSpPr/>
            <p:nvPr/>
          </p:nvSpPr>
          <p:spPr>
            <a:xfrm>
              <a:off x="4328225" y="3044350"/>
              <a:ext cx="340525" cy="195025"/>
            </a:xfrm>
            <a:custGeom>
              <a:avLst/>
              <a:gdLst/>
              <a:ahLst/>
              <a:cxnLst/>
              <a:rect l="l" t="t" r="r" b="b"/>
              <a:pathLst>
                <a:path w="13621" h="7801" extrusionOk="0">
                  <a:moveTo>
                    <a:pt x="12867" y="1"/>
                  </a:moveTo>
                  <a:cubicBezTo>
                    <a:pt x="12723" y="1"/>
                    <a:pt x="12579" y="32"/>
                    <a:pt x="12469" y="96"/>
                  </a:cubicBezTo>
                  <a:lnTo>
                    <a:pt x="220" y="7168"/>
                  </a:lnTo>
                  <a:cubicBezTo>
                    <a:pt x="0" y="7294"/>
                    <a:pt x="0" y="7500"/>
                    <a:pt x="220" y="7626"/>
                  </a:cubicBezTo>
                  <a:lnTo>
                    <a:pt x="357" y="7706"/>
                  </a:lnTo>
                  <a:cubicBezTo>
                    <a:pt x="467" y="7769"/>
                    <a:pt x="611" y="7801"/>
                    <a:pt x="755" y="7801"/>
                  </a:cubicBezTo>
                  <a:cubicBezTo>
                    <a:pt x="898" y="7801"/>
                    <a:pt x="1042" y="7769"/>
                    <a:pt x="1151" y="7706"/>
                  </a:cubicBezTo>
                  <a:lnTo>
                    <a:pt x="13402" y="634"/>
                  </a:lnTo>
                  <a:cubicBezTo>
                    <a:pt x="13620" y="506"/>
                    <a:pt x="13620" y="302"/>
                    <a:pt x="13402" y="174"/>
                  </a:cubicBezTo>
                  <a:lnTo>
                    <a:pt x="13264" y="96"/>
                  </a:lnTo>
                  <a:cubicBezTo>
                    <a:pt x="13155" y="32"/>
                    <a:pt x="13011" y="1"/>
                    <a:pt x="12867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43"/>
            <p:cNvSpPr/>
            <p:nvPr/>
          </p:nvSpPr>
          <p:spPr>
            <a:xfrm>
              <a:off x="4433925" y="3222275"/>
              <a:ext cx="120550" cy="63425"/>
            </a:xfrm>
            <a:custGeom>
              <a:avLst/>
              <a:gdLst/>
              <a:ahLst/>
              <a:cxnLst/>
              <a:rect l="l" t="t" r="r" b="b"/>
              <a:pathLst>
                <a:path w="4822" h="2537" extrusionOk="0">
                  <a:moveTo>
                    <a:pt x="2411" y="1"/>
                  </a:moveTo>
                  <a:cubicBezTo>
                    <a:pt x="1849" y="1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3"/>
                    <a:pt x="1849" y="2537"/>
                    <a:pt x="2411" y="2537"/>
                  </a:cubicBezTo>
                  <a:cubicBezTo>
                    <a:pt x="2973" y="2537"/>
                    <a:pt x="3535" y="2413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3" y="1"/>
                    <a:pt x="2411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43"/>
            <p:cNvSpPr/>
            <p:nvPr/>
          </p:nvSpPr>
          <p:spPr>
            <a:xfrm>
              <a:off x="4433925" y="3216275"/>
              <a:ext cx="120550" cy="63400"/>
            </a:xfrm>
            <a:custGeom>
              <a:avLst/>
              <a:gdLst/>
              <a:ahLst/>
              <a:cxnLst/>
              <a:rect l="l" t="t" r="r" b="b"/>
              <a:pathLst>
                <a:path w="4822" h="2536" extrusionOk="0">
                  <a:moveTo>
                    <a:pt x="2412" y="0"/>
                  </a:moveTo>
                  <a:cubicBezTo>
                    <a:pt x="1850" y="0"/>
                    <a:pt x="1287" y="124"/>
                    <a:pt x="858" y="372"/>
                  </a:cubicBezTo>
                  <a:cubicBezTo>
                    <a:pt x="0" y="866"/>
                    <a:pt x="0" y="1670"/>
                    <a:pt x="858" y="2165"/>
                  </a:cubicBezTo>
                  <a:cubicBezTo>
                    <a:pt x="1287" y="2412"/>
                    <a:pt x="1849" y="2536"/>
                    <a:pt x="2411" y="2536"/>
                  </a:cubicBezTo>
                  <a:cubicBezTo>
                    <a:pt x="2973" y="2536"/>
                    <a:pt x="3535" y="2412"/>
                    <a:pt x="3964" y="2165"/>
                  </a:cubicBezTo>
                  <a:cubicBezTo>
                    <a:pt x="4822" y="1670"/>
                    <a:pt x="4822" y="866"/>
                    <a:pt x="3964" y="372"/>
                  </a:cubicBezTo>
                  <a:cubicBezTo>
                    <a:pt x="3535" y="124"/>
                    <a:pt x="2974" y="0"/>
                    <a:pt x="2412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3"/>
            <p:cNvSpPr/>
            <p:nvPr/>
          </p:nvSpPr>
          <p:spPr>
            <a:xfrm>
              <a:off x="4460100" y="3230050"/>
              <a:ext cx="68200" cy="35850"/>
            </a:xfrm>
            <a:custGeom>
              <a:avLst/>
              <a:gdLst/>
              <a:ahLst/>
              <a:cxnLst/>
              <a:rect l="l" t="t" r="r" b="b"/>
              <a:pathLst>
                <a:path w="2728" h="1434" extrusionOk="0">
                  <a:moveTo>
                    <a:pt x="1364" y="0"/>
                  </a:moveTo>
                  <a:cubicBezTo>
                    <a:pt x="1047" y="0"/>
                    <a:pt x="729" y="70"/>
                    <a:pt x="486" y="210"/>
                  </a:cubicBezTo>
                  <a:cubicBezTo>
                    <a:pt x="0" y="490"/>
                    <a:pt x="0" y="944"/>
                    <a:pt x="486" y="1224"/>
                  </a:cubicBezTo>
                  <a:cubicBezTo>
                    <a:pt x="728" y="1364"/>
                    <a:pt x="1046" y="1434"/>
                    <a:pt x="1364" y="1434"/>
                  </a:cubicBezTo>
                  <a:cubicBezTo>
                    <a:pt x="1682" y="1434"/>
                    <a:pt x="2000" y="1364"/>
                    <a:pt x="2242" y="1224"/>
                  </a:cubicBezTo>
                  <a:cubicBezTo>
                    <a:pt x="2727" y="944"/>
                    <a:pt x="2727" y="490"/>
                    <a:pt x="2242" y="210"/>
                  </a:cubicBezTo>
                  <a:cubicBezTo>
                    <a:pt x="2000" y="70"/>
                    <a:pt x="1682" y="0"/>
                    <a:pt x="1364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43"/>
            <p:cNvSpPr/>
            <p:nvPr/>
          </p:nvSpPr>
          <p:spPr>
            <a:xfrm>
              <a:off x="4573100" y="3098875"/>
              <a:ext cx="179550" cy="113100"/>
            </a:xfrm>
            <a:custGeom>
              <a:avLst/>
              <a:gdLst/>
              <a:ahLst/>
              <a:cxnLst/>
              <a:rect l="l" t="t" r="r" b="b"/>
              <a:pathLst>
                <a:path w="7182" h="4524" extrusionOk="0">
                  <a:moveTo>
                    <a:pt x="4968" y="136"/>
                  </a:moveTo>
                  <a:cubicBezTo>
                    <a:pt x="4974" y="136"/>
                    <a:pt x="4979" y="141"/>
                    <a:pt x="4984" y="151"/>
                  </a:cubicBezTo>
                  <a:cubicBezTo>
                    <a:pt x="5013" y="209"/>
                    <a:pt x="4957" y="397"/>
                    <a:pt x="4945" y="453"/>
                  </a:cubicBezTo>
                  <a:cubicBezTo>
                    <a:pt x="4919" y="577"/>
                    <a:pt x="4880" y="696"/>
                    <a:pt x="4829" y="812"/>
                  </a:cubicBezTo>
                  <a:cubicBezTo>
                    <a:pt x="4826" y="743"/>
                    <a:pt x="4826" y="674"/>
                    <a:pt x="4831" y="607"/>
                  </a:cubicBezTo>
                  <a:cubicBezTo>
                    <a:pt x="4832" y="550"/>
                    <a:pt x="4914" y="136"/>
                    <a:pt x="4968" y="136"/>
                  </a:cubicBezTo>
                  <a:close/>
                  <a:moveTo>
                    <a:pt x="5012" y="0"/>
                  </a:moveTo>
                  <a:cubicBezTo>
                    <a:pt x="5005" y="0"/>
                    <a:pt x="4998" y="1"/>
                    <a:pt x="4992" y="3"/>
                  </a:cubicBezTo>
                  <a:cubicBezTo>
                    <a:pt x="4682" y="99"/>
                    <a:pt x="4642" y="592"/>
                    <a:pt x="4767" y="949"/>
                  </a:cubicBezTo>
                  <a:cubicBezTo>
                    <a:pt x="4763" y="955"/>
                    <a:pt x="4761" y="961"/>
                    <a:pt x="4758" y="967"/>
                  </a:cubicBezTo>
                  <a:cubicBezTo>
                    <a:pt x="4663" y="1163"/>
                    <a:pt x="4400" y="1600"/>
                    <a:pt x="4166" y="1697"/>
                  </a:cubicBezTo>
                  <a:cubicBezTo>
                    <a:pt x="4155" y="1702"/>
                    <a:pt x="4141" y="1704"/>
                    <a:pt x="4125" y="1704"/>
                  </a:cubicBezTo>
                  <a:cubicBezTo>
                    <a:pt x="4062" y="1704"/>
                    <a:pt x="3968" y="1677"/>
                    <a:pt x="3900" y="1677"/>
                  </a:cubicBezTo>
                  <a:cubicBezTo>
                    <a:pt x="3878" y="1677"/>
                    <a:pt x="3859" y="1679"/>
                    <a:pt x="3845" y="1687"/>
                  </a:cubicBezTo>
                  <a:cubicBezTo>
                    <a:pt x="3730" y="1745"/>
                    <a:pt x="3654" y="1901"/>
                    <a:pt x="3578" y="1999"/>
                  </a:cubicBezTo>
                  <a:cubicBezTo>
                    <a:pt x="3535" y="2053"/>
                    <a:pt x="3443" y="2204"/>
                    <a:pt x="3381" y="2238"/>
                  </a:cubicBezTo>
                  <a:cubicBezTo>
                    <a:pt x="3264" y="2304"/>
                    <a:pt x="3191" y="2330"/>
                    <a:pt x="3144" y="2330"/>
                  </a:cubicBezTo>
                  <a:cubicBezTo>
                    <a:pt x="3028" y="2330"/>
                    <a:pt x="3073" y="2173"/>
                    <a:pt x="3036" y="2070"/>
                  </a:cubicBezTo>
                  <a:cubicBezTo>
                    <a:pt x="3030" y="2053"/>
                    <a:pt x="3014" y="2047"/>
                    <a:pt x="2997" y="2047"/>
                  </a:cubicBezTo>
                  <a:cubicBezTo>
                    <a:pt x="2984" y="2047"/>
                    <a:pt x="2971" y="2051"/>
                    <a:pt x="2961" y="2056"/>
                  </a:cubicBezTo>
                  <a:cubicBezTo>
                    <a:pt x="2721" y="2187"/>
                    <a:pt x="2564" y="2576"/>
                    <a:pt x="2433" y="2804"/>
                  </a:cubicBezTo>
                  <a:cubicBezTo>
                    <a:pt x="2380" y="2896"/>
                    <a:pt x="2254" y="3243"/>
                    <a:pt x="2102" y="3243"/>
                  </a:cubicBezTo>
                  <a:cubicBezTo>
                    <a:pt x="2079" y="3243"/>
                    <a:pt x="2056" y="3235"/>
                    <a:pt x="2032" y="3218"/>
                  </a:cubicBezTo>
                  <a:cubicBezTo>
                    <a:pt x="1948" y="3155"/>
                    <a:pt x="1987" y="2880"/>
                    <a:pt x="2040" y="2642"/>
                  </a:cubicBezTo>
                  <a:cubicBezTo>
                    <a:pt x="2078" y="2526"/>
                    <a:pt x="2107" y="2407"/>
                    <a:pt x="2128" y="2288"/>
                  </a:cubicBezTo>
                  <a:cubicBezTo>
                    <a:pt x="2128" y="2284"/>
                    <a:pt x="2130" y="2279"/>
                    <a:pt x="2130" y="2277"/>
                  </a:cubicBezTo>
                  <a:cubicBezTo>
                    <a:pt x="2130" y="2272"/>
                    <a:pt x="2133" y="2267"/>
                    <a:pt x="2133" y="2262"/>
                  </a:cubicBezTo>
                  <a:cubicBezTo>
                    <a:pt x="2138" y="2231"/>
                    <a:pt x="2118" y="2219"/>
                    <a:pt x="2092" y="2219"/>
                  </a:cubicBezTo>
                  <a:cubicBezTo>
                    <a:pt x="2059" y="2219"/>
                    <a:pt x="2016" y="2240"/>
                    <a:pt x="2009" y="2272"/>
                  </a:cubicBezTo>
                  <a:cubicBezTo>
                    <a:pt x="1991" y="2365"/>
                    <a:pt x="1955" y="2484"/>
                    <a:pt x="1925" y="2611"/>
                  </a:cubicBezTo>
                  <a:cubicBezTo>
                    <a:pt x="1778" y="3066"/>
                    <a:pt x="1510" y="3482"/>
                    <a:pt x="1223" y="3861"/>
                  </a:cubicBezTo>
                  <a:cubicBezTo>
                    <a:pt x="1120" y="3997"/>
                    <a:pt x="801" y="4403"/>
                    <a:pt x="532" y="4403"/>
                  </a:cubicBezTo>
                  <a:cubicBezTo>
                    <a:pt x="427" y="4403"/>
                    <a:pt x="330" y="4341"/>
                    <a:pt x="256" y="4176"/>
                  </a:cubicBezTo>
                  <a:cubicBezTo>
                    <a:pt x="148" y="3935"/>
                    <a:pt x="241" y="3482"/>
                    <a:pt x="278" y="3247"/>
                  </a:cubicBezTo>
                  <a:cubicBezTo>
                    <a:pt x="373" y="2669"/>
                    <a:pt x="664" y="2166"/>
                    <a:pt x="1062" y="1741"/>
                  </a:cubicBezTo>
                  <a:cubicBezTo>
                    <a:pt x="1188" y="1607"/>
                    <a:pt x="1313" y="1547"/>
                    <a:pt x="1421" y="1547"/>
                  </a:cubicBezTo>
                  <a:cubicBezTo>
                    <a:pt x="1624" y="1547"/>
                    <a:pt x="1766" y="1758"/>
                    <a:pt x="1738" y="2085"/>
                  </a:cubicBezTo>
                  <a:cubicBezTo>
                    <a:pt x="1715" y="2360"/>
                    <a:pt x="1532" y="2548"/>
                    <a:pt x="1501" y="2806"/>
                  </a:cubicBezTo>
                  <a:cubicBezTo>
                    <a:pt x="1499" y="2829"/>
                    <a:pt x="1518" y="2840"/>
                    <a:pt x="1540" y="2840"/>
                  </a:cubicBezTo>
                  <a:cubicBezTo>
                    <a:pt x="1563" y="2840"/>
                    <a:pt x="1588" y="2829"/>
                    <a:pt x="1592" y="2808"/>
                  </a:cubicBezTo>
                  <a:cubicBezTo>
                    <a:pt x="1664" y="2449"/>
                    <a:pt x="2072" y="1997"/>
                    <a:pt x="1853" y="1620"/>
                  </a:cubicBezTo>
                  <a:cubicBezTo>
                    <a:pt x="1761" y="1462"/>
                    <a:pt x="1595" y="1354"/>
                    <a:pt x="1426" y="1354"/>
                  </a:cubicBezTo>
                  <a:cubicBezTo>
                    <a:pt x="1354" y="1354"/>
                    <a:pt x="1282" y="1373"/>
                    <a:pt x="1215" y="1416"/>
                  </a:cubicBezTo>
                  <a:cubicBezTo>
                    <a:pt x="933" y="1597"/>
                    <a:pt x="698" y="1946"/>
                    <a:pt x="525" y="2221"/>
                  </a:cubicBezTo>
                  <a:cubicBezTo>
                    <a:pt x="288" y="2600"/>
                    <a:pt x="155" y="3014"/>
                    <a:pt x="105" y="3458"/>
                  </a:cubicBezTo>
                  <a:cubicBezTo>
                    <a:pt x="75" y="3727"/>
                    <a:pt x="0" y="4207"/>
                    <a:pt x="220" y="4423"/>
                  </a:cubicBezTo>
                  <a:cubicBezTo>
                    <a:pt x="294" y="4496"/>
                    <a:pt x="392" y="4524"/>
                    <a:pt x="493" y="4524"/>
                  </a:cubicBezTo>
                  <a:cubicBezTo>
                    <a:pt x="604" y="4524"/>
                    <a:pt x="719" y="4489"/>
                    <a:pt x="810" y="4441"/>
                  </a:cubicBezTo>
                  <a:cubicBezTo>
                    <a:pt x="1138" y="4266"/>
                    <a:pt x="1368" y="3868"/>
                    <a:pt x="1564" y="3569"/>
                  </a:cubicBezTo>
                  <a:cubicBezTo>
                    <a:pt x="1674" y="3404"/>
                    <a:pt x="1774" y="3232"/>
                    <a:pt x="1866" y="3056"/>
                  </a:cubicBezTo>
                  <a:cubicBezTo>
                    <a:pt x="1869" y="3138"/>
                    <a:pt x="1888" y="3214"/>
                    <a:pt x="1926" y="3276"/>
                  </a:cubicBezTo>
                  <a:cubicBezTo>
                    <a:pt x="1973" y="3352"/>
                    <a:pt x="2028" y="3385"/>
                    <a:pt x="2086" y="3385"/>
                  </a:cubicBezTo>
                  <a:cubicBezTo>
                    <a:pt x="2142" y="3385"/>
                    <a:pt x="2200" y="3355"/>
                    <a:pt x="2254" y="3303"/>
                  </a:cubicBezTo>
                  <a:cubicBezTo>
                    <a:pt x="2403" y="3166"/>
                    <a:pt x="2493" y="2888"/>
                    <a:pt x="2597" y="2715"/>
                  </a:cubicBezTo>
                  <a:cubicBezTo>
                    <a:pt x="2650" y="2624"/>
                    <a:pt x="2803" y="2261"/>
                    <a:pt x="2905" y="2224"/>
                  </a:cubicBezTo>
                  <a:cubicBezTo>
                    <a:pt x="2931" y="2214"/>
                    <a:pt x="2944" y="2210"/>
                    <a:pt x="2950" y="2210"/>
                  </a:cubicBezTo>
                  <a:cubicBezTo>
                    <a:pt x="2966" y="2210"/>
                    <a:pt x="2909" y="2251"/>
                    <a:pt x="2951" y="2315"/>
                  </a:cubicBezTo>
                  <a:cubicBezTo>
                    <a:pt x="2970" y="2344"/>
                    <a:pt x="2969" y="2391"/>
                    <a:pt x="2994" y="2419"/>
                  </a:cubicBezTo>
                  <a:cubicBezTo>
                    <a:pt x="3031" y="2460"/>
                    <a:pt x="3079" y="2472"/>
                    <a:pt x="3129" y="2472"/>
                  </a:cubicBezTo>
                  <a:cubicBezTo>
                    <a:pt x="3152" y="2472"/>
                    <a:pt x="3175" y="2469"/>
                    <a:pt x="3197" y="2466"/>
                  </a:cubicBezTo>
                  <a:cubicBezTo>
                    <a:pt x="3485" y="2425"/>
                    <a:pt x="3599" y="2021"/>
                    <a:pt x="3793" y="1859"/>
                  </a:cubicBezTo>
                  <a:cubicBezTo>
                    <a:pt x="3855" y="1807"/>
                    <a:pt x="3879" y="1790"/>
                    <a:pt x="3887" y="1790"/>
                  </a:cubicBezTo>
                  <a:cubicBezTo>
                    <a:pt x="3903" y="1790"/>
                    <a:pt x="3852" y="1866"/>
                    <a:pt x="3944" y="1866"/>
                  </a:cubicBezTo>
                  <a:cubicBezTo>
                    <a:pt x="3952" y="1866"/>
                    <a:pt x="3961" y="1865"/>
                    <a:pt x="3971" y="1864"/>
                  </a:cubicBezTo>
                  <a:cubicBezTo>
                    <a:pt x="4051" y="1854"/>
                    <a:pt x="4104" y="1829"/>
                    <a:pt x="4172" y="1789"/>
                  </a:cubicBezTo>
                  <a:cubicBezTo>
                    <a:pt x="4442" y="1630"/>
                    <a:pt x="4663" y="1340"/>
                    <a:pt x="4814" y="1057"/>
                  </a:cubicBezTo>
                  <a:cubicBezTo>
                    <a:pt x="4868" y="1170"/>
                    <a:pt x="4942" y="1259"/>
                    <a:pt x="5030" y="1303"/>
                  </a:cubicBezTo>
                  <a:cubicBezTo>
                    <a:pt x="5120" y="1347"/>
                    <a:pt x="5215" y="1365"/>
                    <a:pt x="5311" y="1365"/>
                  </a:cubicBezTo>
                  <a:cubicBezTo>
                    <a:pt x="5572" y="1365"/>
                    <a:pt x="5844" y="1232"/>
                    <a:pt x="6066" y="1129"/>
                  </a:cubicBezTo>
                  <a:cubicBezTo>
                    <a:pt x="6481" y="936"/>
                    <a:pt x="6778" y="677"/>
                    <a:pt x="7141" y="410"/>
                  </a:cubicBezTo>
                  <a:cubicBezTo>
                    <a:pt x="7181" y="381"/>
                    <a:pt x="7146" y="353"/>
                    <a:pt x="7109" y="353"/>
                  </a:cubicBezTo>
                  <a:cubicBezTo>
                    <a:pt x="7096" y="353"/>
                    <a:pt x="7084" y="356"/>
                    <a:pt x="7074" y="363"/>
                  </a:cubicBezTo>
                  <a:cubicBezTo>
                    <a:pt x="6767" y="583"/>
                    <a:pt x="5919" y="1298"/>
                    <a:pt x="5341" y="1298"/>
                  </a:cubicBezTo>
                  <a:cubicBezTo>
                    <a:pt x="5137" y="1298"/>
                    <a:pt x="4966" y="1209"/>
                    <a:pt x="4866" y="976"/>
                  </a:cubicBezTo>
                  <a:cubicBezTo>
                    <a:pt x="4863" y="971"/>
                    <a:pt x="4862" y="966"/>
                    <a:pt x="4861" y="960"/>
                  </a:cubicBezTo>
                  <a:cubicBezTo>
                    <a:pt x="4867" y="947"/>
                    <a:pt x="4874" y="935"/>
                    <a:pt x="4880" y="922"/>
                  </a:cubicBezTo>
                  <a:cubicBezTo>
                    <a:pt x="4973" y="719"/>
                    <a:pt x="5196" y="227"/>
                    <a:pt x="5048" y="15"/>
                  </a:cubicBezTo>
                  <a:cubicBezTo>
                    <a:pt x="5040" y="5"/>
                    <a:pt x="5025" y="0"/>
                    <a:pt x="5012" y="0"/>
                  </a:cubicBezTo>
                  <a:close/>
                </a:path>
              </a:pathLst>
            </a:custGeom>
            <a:solidFill>
              <a:srgbClr val="4C68A5"/>
            </a:solidFill>
            <a:ln w="175" cap="flat" cmpd="sng">
              <a:solidFill>
                <a:srgbClr val="4C68A5"/>
              </a:solidFill>
              <a:prstDash val="solid"/>
              <a:miter lim="12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2" name="Google Shape;1342;p43"/>
          <p:cNvSpPr txBox="1">
            <a:spLocks noGrp="1"/>
          </p:cNvSpPr>
          <p:nvPr>
            <p:ph type="title"/>
          </p:nvPr>
        </p:nvSpPr>
        <p:spPr>
          <a:xfrm>
            <a:off x="429175" y="271825"/>
            <a:ext cx="4726800" cy="311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TESTIRANJE</a:t>
            </a:r>
            <a:endParaRPr dirty="0"/>
          </a:p>
        </p:txBody>
      </p:sp>
      <p:grpSp>
        <p:nvGrpSpPr>
          <p:cNvPr id="1343" name="Google Shape;1343;p43"/>
          <p:cNvGrpSpPr/>
          <p:nvPr/>
        </p:nvGrpSpPr>
        <p:grpSpPr>
          <a:xfrm>
            <a:off x="6359113" y="407142"/>
            <a:ext cx="2475732" cy="3271840"/>
            <a:chOff x="1464525" y="2661900"/>
            <a:chExt cx="720150" cy="951725"/>
          </a:xfrm>
        </p:grpSpPr>
        <p:sp>
          <p:nvSpPr>
            <p:cNvPr id="1344" name="Google Shape;1344;p43"/>
            <p:cNvSpPr/>
            <p:nvPr/>
          </p:nvSpPr>
          <p:spPr>
            <a:xfrm>
              <a:off x="1544550" y="3319900"/>
              <a:ext cx="558350" cy="293725"/>
            </a:xfrm>
            <a:custGeom>
              <a:avLst/>
              <a:gdLst/>
              <a:ahLst/>
              <a:cxnLst/>
              <a:rect l="l" t="t" r="r" b="b"/>
              <a:pathLst>
                <a:path w="22334" h="11749" extrusionOk="0">
                  <a:moveTo>
                    <a:pt x="11166" y="1"/>
                  </a:moveTo>
                  <a:cubicBezTo>
                    <a:pt x="8563" y="1"/>
                    <a:pt x="5960" y="574"/>
                    <a:pt x="3974" y="1722"/>
                  </a:cubicBezTo>
                  <a:cubicBezTo>
                    <a:pt x="0" y="4014"/>
                    <a:pt x="0" y="7734"/>
                    <a:pt x="3974" y="10028"/>
                  </a:cubicBezTo>
                  <a:cubicBezTo>
                    <a:pt x="5960" y="11175"/>
                    <a:pt x="8563" y="11748"/>
                    <a:pt x="11167" y="11748"/>
                  </a:cubicBezTo>
                  <a:cubicBezTo>
                    <a:pt x="13771" y="11748"/>
                    <a:pt x="16374" y="11175"/>
                    <a:pt x="18360" y="10028"/>
                  </a:cubicBezTo>
                  <a:cubicBezTo>
                    <a:pt x="22334" y="7734"/>
                    <a:pt x="22334" y="4015"/>
                    <a:pt x="18360" y="1722"/>
                  </a:cubicBezTo>
                  <a:cubicBezTo>
                    <a:pt x="16374" y="574"/>
                    <a:pt x="13770" y="1"/>
                    <a:pt x="11166" y="1"/>
                  </a:cubicBezTo>
                  <a:close/>
                </a:path>
              </a:pathLst>
            </a:custGeom>
            <a:solidFill>
              <a:srgbClr val="C1CF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3"/>
            <p:cNvSpPr/>
            <p:nvPr/>
          </p:nvSpPr>
          <p:spPr>
            <a:xfrm>
              <a:off x="2038900" y="3091075"/>
              <a:ext cx="145775" cy="92175"/>
            </a:xfrm>
            <a:custGeom>
              <a:avLst/>
              <a:gdLst/>
              <a:ahLst/>
              <a:cxnLst/>
              <a:rect l="l" t="t" r="r" b="b"/>
              <a:pathLst>
                <a:path w="5831" h="3687" extrusionOk="0">
                  <a:moveTo>
                    <a:pt x="511" y="0"/>
                  </a:moveTo>
                  <a:cubicBezTo>
                    <a:pt x="356" y="0"/>
                    <a:pt x="206" y="81"/>
                    <a:pt x="124" y="224"/>
                  </a:cubicBezTo>
                  <a:cubicBezTo>
                    <a:pt x="0" y="437"/>
                    <a:pt x="74" y="710"/>
                    <a:pt x="288" y="833"/>
                  </a:cubicBezTo>
                  <a:lnTo>
                    <a:pt x="5125" y="3626"/>
                  </a:lnTo>
                  <a:cubicBezTo>
                    <a:pt x="5193" y="3665"/>
                    <a:pt x="5269" y="3685"/>
                    <a:pt x="5347" y="3687"/>
                  </a:cubicBezTo>
                  <a:cubicBezTo>
                    <a:pt x="5548" y="3687"/>
                    <a:pt x="5726" y="3550"/>
                    <a:pt x="5779" y="3355"/>
                  </a:cubicBezTo>
                  <a:cubicBezTo>
                    <a:pt x="5831" y="3161"/>
                    <a:pt x="5745" y="2954"/>
                    <a:pt x="5571" y="2853"/>
                  </a:cubicBezTo>
                  <a:lnTo>
                    <a:pt x="734" y="61"/>
                  </a:lnTo>
                  <a:cubicBezTo>
                    <a:pt x="664" y="20"/>
                    <a:pt x="587" y="0"/>
                    <a:pt x="511" y="0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3"/>
            <p:cNvSpPr/>
            <p:nvPr/>
          </p:nvSpPr>
          <p:spPr>
            <a:xfrm>
              <a:off x="1464525" y="2761100"/>
              <a:ext cx="145775" cy="90525"/>
            </a:xfrm>
            <a:custGeom>
              <a:avLst/>
              <a:gdLst/>
              <a:ahLst/>
              <a:cxnLst/>
              <a:rect l="l" t="t" r="r" b="b"/>
              <a:pathLst>
                <a:path w="5831" h="3621" extrusionOk="0">
                  <a:moveTo>
                    <a:pt x="511" y="1"/>
                  </a:moveTo>
                  <a:cubicBezTo>
                    <a:pt x="354" y="1"/>
                    <a:pt x="203" y="83"/>
                    <a:pt x="121" y="228"/>
                  </a:cubicBezTo>
                  <a:cubicBezTo>
                    <a:pt x="0" y="443"/>
                    <a:pt x="76" y="715"/>
                    <a:pt x="291" y="836"/>
                  </a:cubicBezTo>
                  <a:lnTo>
                    <a:pt x="5128" y="3563"/>
                  </a:lnTo>
                  <a:cubicBezTo>
                    <a:pt x="5195" y="3601"/>
                    <a:pt x="5270" y="3620"/>
                    <a:pt x="5347" y="3620"/>
                  </a:cubicBezTo>
                  <a:cubicBezTo>
                    <a:pt x="5549" y="3620"/>
                    <a:pt x="5727" y="3484"/>
                    <a:pt x="5779" y="3287"/>
                  </a:cubicBezTo>
                  <a:cubicBezTo>
                    <a:pt x="5831" y="3090"/>
                    <a:pt x="5743" y="2884"/>
                    <a:pt x="5566" y="2785"/>
                  </a:cubicBezTo>
                  <a:lnTo>
                    <a:pt x="729" y="58"/>
                  </a:lnTo>
                  <a:cubicBezTo>
                    <a:pt x="660" y="19"/>
                    <a:pt x="585" y="1"/>
                    <a:pt x="511" y="1"/>
                  </a:cubicBezTo>
                  <a:close/>
                </a:path>
              </a:pathLst>
            </a:custGeom>
            <a:solidFill>
              <a:srgbClr val="FDB72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3"/>
            <p:cNvSpPr/>
            <p:nvPr/>
          </p:nvSpPr>
          <p:spPr>
            <a:xfrm>
              <a:off x="1588550" y="3298125"/>
              <a:ext cx="470300" cy="271525"/>
            </a:xfrm>
            <a:custGeom>
              <a:avLst/>
              <a:gdLst/>
              <a:ahLst/>
              <a:cxnLst/>
              <a:rect l="l" t="t" r="r" b="b"/>
              <a:pathLst>
                <a:path w="18812" h="10861" extrusionOk="0">
                  <a:moveTo>
                    <a:pt x="9407" y="0"/>
                  </a:moveTo>
                  <a:cubicBezTo>
                    <a:pt x="7000" y="0"/>
                    <a:pt x="4593" y="530"/>
                    <a:pt x="2756" y="1591"/>
                  </a:cubicBezTo>
                  <a:cubicBezTo>
                    <a:pt x="1540" y="2292"/>
                    <a:pt x="730" y="3139"/>
                    <a:pt x="318" y="4034"/>
                  </a:cubicBezTo>
                  <a:lnTo>
                    <a:pt x="1" y="4034"/>
                  </a:lnTo>
                  <a:lnTo>
                    <a:pt x="1" y="5430"/>
                  </a:lnTo>
                  <a:cubicBezTo>
                    <a:pt x="1" y="6821"/>
                    <a:pt x="919" y="8209"/>
                    <a:pt x="2756" y="9270"/>
                  </a:cubicBezTo>
                  <a:cubicBezTo>
                    <a:pt x="4592" y="10331"/>
                    <a:pt x="6999" y="10861"/>
                    <a:pt x="9406" y="10861"/>
                  </a:cubicBezTo>
                  <a:cubicBezTo>
                    <a:pt x="11814" y="10861"/>
                    <a:pt x="14221" y="10331"/>
                    <a:pt x="16057" y="9270"/>
                  </a:cubicBezTo>
                  <a:cubicBezTo>
                    <a:pt x="17894" y="8209"/>
                    <a:pt x="18812" y="6821"/>
                    <a:pt x="18812" y="5430"/>
                  </a:cubicBezTo>
                  <a:lnTo>
                    <a:pt x="18812" y="4034"/>
                  </a:lnTo>
                  <a:lnTo>
                    <a:pt x="18496" y="4034"/>
                  </a:lnTo>
                  <a:cubicBezTo>
                    <a:pt x="18084" y="3139"/>
                    <a:pt x="17274" y="2292"/>
                    <a:pt x="16057" y="1591"/>
                  </a:cubicBezTo>
                  <a:cubicBezTo>
                    <a:pt x="14221" y="530"/>
                    <a:pt x="11814" y="0"/>
                    <a:pt x="9407" y="0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3"/>
            <p:cNvSpPr/>
            <p:nvPr/>
          </p:nvSpPr>
          <p:spPr>
            <a:xfrm>
              <a:off x="1588600" y="3263200"/>
              <a:ext cx="470300" cy="271550"/>
            </a:xfrm>
            <a:custGeom>
              <a:avLst/>
              <a:gdLst/>
              <a:ahLst/>
              <a:cxnLst/>
              <a:rect l="l" t="t" r="r" b="b"/>
              <a:pathLst>
                <a:path w="18812" h="10862" extrusionOk="0">
                  <a:moveTo>
                    <a:pt x="9406" y="0"/>
                  </a:moveTo>
                  <a:cubicBezTo>
                    <a:pt x="6910" y="0"/>
                    <a:pt x="4518" y="572"/>
                    <a:pt x="2755" y="1591"/>
                  </a:cubicBezTo>
                  <a:cubicBezTo>
                    <a:pt x="991" y="2609"/>
                    <a:pt x="0" y="3991"/>
                    <a:pt x="0" y="5430"/>
                  </a:cubicBezTo>
                  <a:cubicBezTo>
                    <a:pt x="0" y="6871"/>
                    <a:pt x="991" y="8253"/>
                    <a:pt x="2755" y="9271"/>
                  </a:cubicBezTo>
                  <a:cubicBezTo>
                    <a:pt x="4518" y="10289"/>
                    <a:pt x="6910" y="10861"/>
                    <a:pt x="9406" y="10861"/>
                  </a:cubicBezTo>
                  <a:cubicBezTo>
                    <a:pt x="11900" y="10861"/>
                    <a:pt x="14292" y="10289"/>
                    <a:pt x="16055" y="9271"/>
                  </a:cubicBezTo>
                  <a:cubicBezTo>
                    <a:pt x="17819" y="8253"/>
                    <a:pt x="18811" y="6871"/>
                    <a:pt x="18811" y="5430"/>
                  </a:cubicBezTo>
                  <a:cubicBezTo>
                    <a:pt x="18811" y="3991"/>
                    <a:pt x="17819" y="2609"/>
                    <a:pt x="16055" y="1591"/>
                  </a:cubicBezTo>
                  <a:cubicBezTo>
                    <a:pt x="14292" y="572"/>
                    <a:pt x="11900" y="0"/>
                    <a:pt x="9406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3"/>
            <p:cNvSpPr/>
            <p:nvPr/>
          </p:nvSpPr>
          <p:spPr>
            <a:xfrm>
              <a:off x="1777150" y="3362250"/>
              <a:ext cx="93150" cy="73450"/>
            </a:xfrm>
            <a:custGeom>
              <a:avLst/>
              <a:gdLst/>
              <a:ahLst/>
              <a:cxnLst/>
              <a:rect l="l" t="t" r="r" b="b"/>
              <a:pathLst>
                <a:path w="3726" h="2938" extrusionOk="0">
                  <a:moveTo>
                    <a:pt x="1864" y="1"/>
                  </a:moveTo>
                  <a:cubicBezTo>
                    <a:pt x="834" y="1"/>
                    <a:pt x="1" y="835"/>
                    <a:pt x="1" y="1863"/>
                  </a:cubicBezTo>
                  <a:cubicBezTo>
                    <a:pt x="1" y="2138"/>
                    <a:pt x="183" y="2413"/>
                    <a:pt x="546" y="2623"/>
                  </a:cubicBezTo>
                  <a:cubicBezTo>
                    <a:pt x="910" y="2833"/>
                    <a:pt x="1386" y="2938"/>
                    <a:pt x="1863" y="2938"/>
                  </a:cubicBezTo>
                  <a:cubicBezTo>
                    <a:pt x="2340" y="2938"/>
                    <a:pt x="2816" y="2833"/>
                    <a:pt x="3180" y="2623"/>
                  </a:cubicBezTo>
                  <a:cubicBezTo>
                    <a:pt x="3543" y="2413"/>
                    <a:pt x="3725" y="2138"/>
                    <a:pt x="3725" y="1863"/>
                  </a:cubicBezTo>
                  <a:cubicBezTo>
                    <a:pt x="3725" y="835"/>
                    <a:pt x="2892" y="1"/>
                    <a:pt x="1864" y="1"/>
                  </a:cubicBez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3"/>
            <p:cNvSpPr/>
            <p:nvPr/>
          </p:nvSpPr>
          <p:spPr>
            <a:xfrm>
              <a:off x="1777150" y="3362225"/>
              <a:ext cx="74675" cy="73450"/>
            </a:xfrm>
            <a:custGeom>
              <a:avLst/>
              <a:gdLst/>
              <a:ahLst/>
              <a:cxnLst/>
              <a:rect l="l" t="t" r="r" b="b"/>
              <a:pathLst>
                <a:path w="2987" h="2938" extrusionOk="0">
                  <a:moveTo>
                    <a:pt x="1864" y="1"/>
                  </a:moveTo>
                  <a:cubicBezTo>
                    <a:pt x="834" y="1"/>
                    <a:pt x="1" y="835"/>
                    <a:pt x="1" y="1864"/>
                  </a:cubicBezTo>
                  <a:cubicBezTo>
                    <a:pt x="1" y="2139"/>
                    <a:pt x="183" y="2414"/>
                    <a:pt x="546" y="2624"/>
                  </a:cubicBezTo>
                  <a:cubicBezTo>
                    <a:pt x="909" y="2833"/>
                    <a:pt x="1385" y="2938"/>
                    <a:pt x="1860" y="2938"/>
                  </a:cubicBezTo>
                  <a:cubicBezTo>
                    <a:pt x="2258" y="2938"/>
                    <a:pt x="2655" y="2865"/>
                    <a:pt x="2987" y="2719"/>
                  </a:cubicBezTo>
                  <a:lnTo>
                    <a:pt x="2987" y="2719"/>
                  </a:lnTo>
                  <a:cubicBezTo>
                    <a:pt x="2878" y="2751"/>
                    <a:pt x="2741" y="2767"/>
                    <a:pt x="2589" y="2767"/>
                  </a:cubicBezTo>
                  <a:cubicBezTo>
                    <a:pt x="1846" y="2767"/>
                    <a:pt x="731" y="2393"/>
                    <a:pt x="622" y="1750"/>
                  </a:cubicBezTo>
                  <a:cubicBezTo>
                    <a:pt x="489" y="975"/>
                    <a:pt x="1410" y="1"/>
                    <a:pt x="1864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3"/>
            <p:cNvSpPr/>
            <p:nvPr/>
          </p:nvSpPr>
          <p:spPr>
            <a:xfrm>
              <a:off x="1806000" y="3275100"/>
              <a:ext cx="35450" cy="105400"/>
            </a:xfrm>
            <a:custGeom>
              <a:avLst/>
              <a:gdLst/>
              <a:ahLst/>
              <a:cxnLst/>
              <a:rect l="l" t="t" r="r" b="b"/>
              <a:pathLst>
                <a:path w="1418" h="4216" extrusionOk="0">
                  <a:moveTo>
                    <a:pt x="709" y="1"/>
                  </a:moveTo>
                  <a:cubicBezTo>
                    <a:pt x="645" y="1"/>
                    <a:pt x="582" y="15"/>
                    <a:pt x="533" y="43"/>
                  </a:cubicBezTo>
                  <a:cubicBezTo>
                    <a:pt x="490" y="69"/>
                    <a:pt x="467" y="100"/>
                    <a:pt x="462" y="134"/>
                  </a:cubicBezTo>
                  <a:lnTo>
                    <a:pt x="460" y="134"/>
                  </a:lnTo>
                  <a:lnTo>
                    <a:pt x="0" y="3806"/>
                  </a:lnTo>
                  <a:cubicBezTo>
                    <a:pt x="0" y="3912"/>
                    <a:pt x="69" y="4015"/>
                    <a:pt x="208" y="4095"/>
                  </a:cubicBezTo>
                  <a:cubicBezTo>
                    <a:pt x="346" y="4175"/>
                    <a:pt x="527" y="4215"/>
                    <a:pt x="709" y="4215"/>
                  </a:cubicBezTo>
                  <a:cubicBezTo>
                    <a:pt x="891" y="4215"/>
                    <a:pt x="1072" y="4175"/>
                    <a:pt x="1210" y="4095"/>
                  </a:cubicBezTo>
                  <a:cubicBezTo>
                    <a:pt x="1349" y="4015"/>
                    <a:pt x="1418" y="3910"/>
                    <a:pt x="1418" y="3806"/>
                  </a:cubicBezTo>
                  <a:lnTo>
                    <a:pt x="957" y="134"/>
                  </a:lnTo>
                  <a:lnTo>
                    <a:pt x="956" y="134"/>
                  </a:lnTo>
                  <a:cubicBezTo>
                    <a:pt x="951" y="101"/>
                    <a:pt x="928" y="69"/>
                    <a:pt x="885" y="43"/>
                  </a:cubicBezTo>
                  <a:cubicBezTo>
                    <a:pt x="836" y="15"/>
                    <a:pt x="773" y="1"/>
                    <a:pt x="709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3"/>
            <p:cNvSpPr/>
            <p:nvPr/>
          </p:nvSpPr>
          <p:spPr>
            <a:xfrm>
              <a:off x="1466750" y="2741375"/>
              <a:ext cx="689250" cy="588825"/>
            </a:xfrm>
            <a:custGeom>
              <a:avLst/>
              <a:gdLst/>
              <a:ahLst/>
              <a:cxnLst/>
              <a:rect l="l" t="t" r="r" b="b"/>
              <a:pathLst>
                <a:path w="27570" h="23553" extrusionOk="0">
                  <a:moveTo>
                    <a:pt x="4020" y="0"/>
                  </a:moveTo>
                  <a:cubicBezTo>
                    <a:pt x="3894" y="0"/>
                    <a:pt x="3769" y="53"/>
                    <a:pt x="3681" y="156"/>
                  </a:cubicBezTo>
                  <a:cubicBezTo>
                    <a:pt x="1500" y="2688"/>
                    <a:pt x="1" y="5927"/>
                    <a:pt x="1" y="9274"/>
                  </a:cubicBezTo>
                  <a:cubicBezTo>
                    <a:pt x="1" y="16982"/>
                    <a:pt x="6571" y="23552"/>
                    <a:pt x="14280" y="23552"/>
                  </a:cubicBezTo>
                  <a:cubicBezTo>
                    <a:pt x="20231" y="23552"/>
                    <a:pt x="25540" y="19479"/>
                    <a:pt x="27491" y="13859"/>
                  </a:cubicBezTo>
                  <a:cubicBezTo>
                    <a:pt x="27569" y="13626"/>
                    <a:pt x="27446" y="13374"/>
                    <a:pt x="27215" y="13293"/>
                  </a:cubicBezTo>
                  <a:cubicBezTo>
                    <a:pt x="27166" y="13277"/>
                    <a:pt x="27117" y="13269"/>
                    <a:pt x="27069" y="13269"/>
                  </a:cubicBezTo>
                  <a:cubicBezTo>
                    <a:pt x="26885" y="13269"/>
                    <a:pt x="26712" y="13383"/>
                    <a:pt x="26647" y="13566"/>
                  </a:cubicBezTo>
                  <a:cubicBezTo>
                    <a:pt x="24821" y="18827"/>
                    <a:pt x="19851" y="22361"/>
                    <a:pt x="14280" y="22361"/>
                  </a:cubicBezTo>
                  <a:cubicBezTo>
                    <a:pt x="7063" y="22361"/>
                    <a:pt x="1191" y="16490"/>
                    <a:pt x="1191" y="9274"/>
                  </a:cubicBezTo>
                  <a:cubicBezTo>
                    <a:pt x="1191" y="6141"/>
                    <a:pt x="2315" y="3112"/>
                    <a:pt x="4358" y="737"/>
                  </a:cubicBezTo>
                  <a:cubicBezTo>
                    <a:pt x="4519" y="550"/>
                    <a:pt x="4498" y="269"/>
                    <a:pt x="4311" y="109"/>
                  </a:cubicBezTo>
                  <a:cubicBezTo>
                    <a:pt x="4226" y="36"/>
                    <a:pt x="4123" y="0"/>
                    <a:pt x="4020" y="0"/>
                  </a:cubicBezTo>
                  <a:close/>
                </a:path>
              </a:pathLst>
            </a:custGeom>
            <a:solidFill>
              <a:srgbClr val="FFDB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3"/>
            <p:cNvSpPr/>
            <p:nvPr/>
          </p:nvSpPr>
          <p:spPr>
            <a:xfrm>
              <a:off x="1510975" y="2661900"/>
              <a:ext cx="625500" cy="625475"/>
            </a:xfrm>
            <a:custGeom>
              <a:avLst/>
              <a:gdLst/>
              <a:ahLst/>
              <a:cxnLst/>
              <a:rect l="l" t="t" r="r" b="b"/>
              <a:pathLst>
                <a:path w="25020" h="25019" extrusionOk="0">
                  <a:moveTo>
                    <a:pt x="12509" y="1"/>
                  </a:moveTo>
                  <a:cubicBezTo>
                    <a:pt x="9192" y="1"/>
                    <a:pt x="6011" y="1319"/>
                    <a:pt x="3665" y="3664"/>
                  </a:cubicBezTo>
                  <a:cubicBezTo>
                    <a:pt x="1318" y="6010"/>
                    <a:pt x="0" y="9192"/>
                    <a:pt x="0" y="12510"/>
                  </a:cubicBezTo>
                  <a:cubicBezTo>
                    <a:pt x="0" y="15828"/>
                    <a:pt x="1318" y="19010"/>
                    <a:pt x="3665" y="21356"/>
                  </a:cubicBezTo>
                  <a:cubicBezTo>
                    <a:pt x="6011" y="23701"/>
                    <a:pt x="9192" y="25019"/>
                    <a:pt x="12509" y="25019"/>
                  </a:cubicBezTo>
                  <a:cubicBezTo>
                    <a:pt x="15828" y="25019"/>
                    <a:pt x="19009" y="23701"/>
                    <a:pt x="21355" y="21356"/>
                  </a:cubicBezTo>
                  <a:cubicBezTo>
                    <a:pt x="23701" y="19010"/>
                    <a:pt x="25020" y="15828"/>
                    <a:pt x="25020" y="12510"/>
                  </a:cubicBezTo>
                  <a:cubicBezTo>
                    <a:pt x="25020" y="9192"/>
                    <a:pt x="23701" y="6010"/>
                    <a:pt x="21355" y="3664"/>
                  </a:cubicBezTo>
                  <a:cubicBezTo>
                    <a:pt x="19009" y="1319"/>
                    <a:pt x="15828" y="1"/>
                    <a:pt x="12509" y="1"/>
                  </a:cubicBezTo>
                  <a:close/>
                </a:path>
              </a:pathLst>
            </a:custGeom>
            <a:solidFill>
              <a:srgbClr val="90C4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3"/>
            <p:cNvSpPr/>
            <p:nvPr/>
          </p:nvSpPr>
          <p:spPr>
            <a:xfrm>
              <a:off x="1860075" y="2709050"/>
              <a:ext cx="124275" cy="83800"/>
            </a:xfrm>
            <a:custGeom>
              <a:avLst/>
              <a:gdLst/>
              <a:ahLst/>
              <a:cxnLst/>
              <a:rect l="l" t="t" r="r" b="b"/>
              <a:pathLst>
                <a:path w="4971" h="3352" extrusionOk="0">
                  <a:moveTo>
                    <a:pt x="384" y="0"/>
                  </a:moveTo>
                  <a:cubicBezTo>
                    <a:pt x="134" y="0"/>
                    <a:pt x="1" y="98"/>
                    <a:pt x="205" y="371"/>
                  </a:cubicBezTo>
                  <a:cubicBezTo>
                    <a:pt x="577" y="871"/>
                    <a:pt x="881" y="1025"/>
                    <a:pt x="728" y="1419"/>
                  </a:cubicBezTo>
                  <a:cubicBezTo>
                    <a:pt x="575" y="1812"/>
                    <a:pt x="155" y="2121"/>
                    <a:pt x="170" y="2449"/>
                  </a:cubicBezTo>
                  <a:cubicBezTo>
                    <a:pt x="184" y="2771"/>
                    <a:pt x="260" y="3171"/>
                    <a:pt x="490" y="3171"/>
                  </a:cubicBezTo>
                  <a:cubicBezTo>
                    <a:pt x="494" y="3171"/>
                    <a:pt x="498" y="3171"/>
                    <a:pt x="501" y="3171"/>
                  </a:cubicBezTo>
                  <a:cubicBezTo>
                    <a:pt x="701" y="3160"/>
                    <a:pt x="1295" y="2880"/>
                    <a:pt x="1662" y="2880"/>
                  </a:cubicBezTo>
                  <a:cubicBezTo>
                    <a:pt x="1733" y="2880"/>
                    <a:pt x="1796" y="2891"/>
                    <a:pt x="1846" y="2916"/>
                  </a:cubicBezTo>
                  <a:cubicBezTo>
                    <a:pt x="2081" y="3036"/>
                    <a:pt x="2770" y="3351"/>
                    <a:pt x="3205" y="3351"/>
                  </a:cubicBezTo>
                  <a:cubicBezTo>
                    <a:pt x="3331" y="3351"/>
                    <a:pt x="3436" y="3325"/>
                    <a:pt x="3502" y="3260"/>
                  </a:cubicBezTo>
                  <a:cubicBezTo>
                    <a:pt x="3799" y="2970"/>
                    <a:pt x="3947" y="3060"/>
                    <a:pt x="4361" y="2771"/>
                  </a:cubicBezTo>
                  <a:cubicBezTo>
                    <a:pt x="4776" y="2484"/>
                    <a:pt x="4971" y="1957"/>
                    <a:pt x="4658" y="1829"/>
                  </a:cubicBezTo>
                  <a:cubicBezTo>
                    <a:pt x="4344" y="1701"/>
                    <a:pt x="4249" y="1819"/>
                    <a:pt x="3739" y="1571"/>
                  </a:cubicBezTo>
                  <a:cubicBezTo>
                    <a:pt x="3230" y="1322"/>
                    <a:pt x="3125" y="877"/>
                    <a:pt x="2577" y="765"/>
                  </a:cubicBezTo>
                  <a:cubicBezTo>
                    <a:pt x="2029" y="651"/>
                    <a:pt x="1516" y="310"/>
                    <a:pt x="1124" y="160"/>
                  </a:cubicBezTo>
                  <a:cubicBezTo>
                    <a:pt x="881" y="68"/>
                    <a:pt x="592" y="0"/>
                    <a:pt x="384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3"/>
            <p:cNvSpPr/>
            <p:nvPr/>
          </p:nvSpPr>
          <p:spPr>
            <a:xfrm>
              <a:off x="1566750" y="2671475"/>
              <a:ext cx="294000" cy="486650"/>
            </a:xfrm>
            <a:custGeom>
              <a:avLst/>
              <a:gdLst/>
              <a:ahLst/>
              <a:cxnLst/>
              <a:rect l="l" t="t" r="r" b="b"/>
              <a:pathLst>
                <a:path w="11760" h="19466" extrusionOk="0">
                  <a:moveTo>
                    <a:pt x="7386" y="1980"/>
                  </a:moveTo>
                  <a:cubicBezTo>
                    <a:pt x="7570" y="1980"/>
                    <a:pt x="7802" y="2032"/>
                    <a:pt x="8045" y="2094"/>
                  </a:cubicBezTo>
                  <a:cubicBezTo>
                    <a:pt x="8238" y="2143"/>
                    <a:pt x="8430" y="2167"/>
                    <a:pt x="8625" y="2167"/>
                  </a:cubicBezTo>
                  <a:cubicBezTo>
                    <a:pt x="8925" y="2167"/>
                    <a:pt x="9234" y="2112"/>
                    <a:pt x="9570" y="2013"/>
                  </a:cubicBezTo>
                  <a:cubicBezTo>
                    <a:pt x="9643" y="1992"/>
                    <a:pt x="9696" y="1982"/>
                    <a:pt x="9732" y="1982"/>
                  </a:cubicBezTo>
                  <a:cubicBezTo>
                    <a:pt x="9916" y="1982"/>
                    <a:pt x="9676" y="2227"/>
                    <a:pt x="9428" y="2468"/>
                  </a:cubicBezTo>
                  <a:cubicBezTo>
                    <a:pt x="9131" y="2758"/>
                    <a:pt x="9022" y="2634"/>
                    <a:pt x="8611" y="2917"/>
                  </a:cubicBezTo>
                  <a:cubicBezTo>
                    <a:pt x="8307" y="3126"/>
                    <a:pt x="7961" y="3209"/>
                    <a:pt x="7691" y="3209"/>
                  </a:cubicBezTo>
                  <a:cubicBezTo>
                    <a:pt x="7596" y="3209"/>
                    <a:pt x="7510" y="3199"/>
                    <a:pt x="7439" y="3180"/>
                  </a:cubicBezTo>
                  <a:cubicBezTo>
                    <a:pt x="7168" y="3109"/>
                    <a:pt x="6925" y="2475"/>
                    <a:pt x="7017" y="2182"/>
                  </a:cubicBezTo>
                  <a:cubicBezTo>
                    <a:pt x="7063" y="2033"/>
                    <a:pt x="7200" y="1980"/>
                    <a:pt x="7386" y="1980"/>
                  </a:cubicBezTo>
                  <a:close/>
                  <a:moveTo>
                    <a:pt x="7208" y="0"/>
                  </a:moveTo>
                  <a:cubicBezTo>
                    <a:pt x="4317" y="733"/>
                    <a:pt x="1736" y="2488"/>
                    <a:pt x="0" y="4986"/>
                  </a:cubicBezTo>
                  <a:cubicBezTo>
                    <a:pt x="26" y="5347"/>
                    <a:pt x="95" y="5698"/>
                    <a:pt x="200" y="6008"/>
                  </a:cubicBezTo>
                  <a:cubicBezTo>
                    <a:pt x="443" y="6732"/>
                    <a:pt x="891" y="6992"/>
                    <a:pt x="1428" y="7337"/>
                  </a:cubicBezTo>
                  <a:cubicBezTo>
                    <a:pt x="1966" y="7682"/>
                    <a:pt x="1652" y="7936"/>
                    <a:pt x="1802" y="8395"/>
                  </a:cubicBezTo>
                  <a:cubicBezTo>
                    <a:pt x="1950" y="8852"/>
                    <a:pt x="1993" y="9102"/>
                    <a:pt x="2246" y="9417"/>
                  </a:cubicBezTo>
                  <a:cubicBezTo>
                    <a:pt x="2501" y="9731"/>
                    <a:pt x="1918" y="9901"/>
                    <a:pt x="1639" y="10226"/>
                  </a:cubicBezTo>
                  <a:cubicBezTo>
                    <a:pt x="1360" y="10551"/>
                    <a:pt x="1240" y="10747"/>
                    <a:pt x="1202" y="11617"/>
                  </a:cubicBezTo>
                  <a:cubicBezTo>
                    <a:pt x="1164" y="12488"/>
                    <a:pt x="1695" y="13419"/>
                    <a:pt x="1807" y="13808"/>
                  </a:cubicBezTo>
                  <a:cubicBezTo>
                    <a:pt x="1919" y="14195"/>
                    <a:pt x="1392" y="14382"/>
                    <a:pt x="1242" y="15042"/>
                  </a:cubicBezTo>
                  <a:cubicBezTo>
                    <a:pt x="1094" y="15701"/>
                    <a:pt x="405" y="17331"/>
                    <a:pt x="629" y="18494"/>
                  </a:cubicBezTo>
                  <a:cubicBezTo>
                    <a:pt x="760" y="19172"/>
                    <a:pt x="950" y="19466"/>
                    <a:pt x="1126" y="19466"/>
                  </a:cubicBezTo>
                  <a:cubicBezTo>
                    <a:pt x="1251" y="19466"/>
                    <a:pt x="1369" y="19316"/>
                    <a:pt x="1453" y="19048"/>
                  </a:cubicBezTo>
                  <a:cubicBezTo>
                    <a:pt x="1656" y="18405"/>
                    <a:pt x="1690" y="17735"/>
                    <a:pt x="2238" y="17412"/>
                  </a:cubicBezTo>
                  <a:cubicBezTo>
                    <a:pt x="2787" y="17087"/>
                    <a:pt x="3468" y="17505"/>
                    <a:pt x="4060" y="16748"/>
                  </a:cubicBezTo>
                  <a:cubicBezTo>
                    <a:pt x="4650" y="15991"/>
                    <a:pt x="4793" y="16097"/>
                    <a:pt x="5306" y="15964"/>
                  </a:cubicBezTo>
                  <a:cubicBezTo>
                    <a:pt x="5818" y="15832"/>
                    <a:pt x="5740" y="15511"/>
                    <a:pt x="6373" y="14997"/>
                  </a:cubicBezTo>
                  <a:cubicBezTo>
                    <a:pt x="7006" y="14483"/>
                    <a:pt x="7364" y="13904"/>
                    <a:pt x="6929" y="13416"/>
                  </a:cubicBezTo>
                  <a:cubicBezTo>
                    <a:pt x="6493" y="12926"/>
                    <a:pt x="6120" y="12809"/>
                    <a:pt x="5910" y="11978"/>
                  </a:cubicBezTo>
                  <a:cubicBezTo>
                    <a:pt x="5701" y="11148"/>
                    <a:pt x="5224" y="10233"/>
                    <a:pt x="4693" y="9597"/>
                  </a:cubicBezTo>
                  <a:cubicBezTo>
                    <a:pt x="4164" y="8960"/>
                    <a:pt x="2913" y="8979"/>
                    <a:pt x="2534" y="8682"/>
                  </a:cubicBezTo>
                  <a:cubicBezTo>
                    <a:pt x="2157" y="8386"/>
                    <a:pt x="2212" y="7465"/>
                    <a:pt x="2365" y="7159"/>
                  </a:cubicBezTo>
                  <a:cubicBezTo>
                    <a:pt x="2520" y="6854"/>
                    <a:pt x="2234" y="6646"/>
                    <a:pt x="1896" y="6601"/>
                  </a:cubicBezTo>
                  <a:cubicBezTo>
                    <a:pt x="1557" y="6555"/>
                    <a:pt x="1464" y="6288"/>
                    <a:pt x="1545" y="5843"/>
                  </a:cubicBezTo>
                  <a:cubicBezTo>
                    <a:pt x="1608" y="5489"/>
                    <a:pt x="2153" y="5251"/>
                    <a:pt x="2643" y="5251"/>
                  </a:cubicBezTo>
                  <a:cubicBezTo>
                    <a:pt x="2772" y="5251"/>
                    <a:pt x="2897" y="5267"/>
                    <a:pt x="3009" y="5302"/>
                  </a:cubicBezTo>
                  <a:cubicBezTo>
                    <a:pt x="3545" y="5471"/>
                    <a:pt x="3728" y="5822"/>
                    <a:pt x="3562" y="6534"/>
                  </a:cubicBezTo>
                  <a:cubicBezTo>
                    <a:pt x="3397" y="7246"/>
                    <a:pt x="3707" y="7757"/>
                    <a:pt x="4139" y="8069"/>
                  </a:cubicBezTo>
                  <a:cubicBezTo>
                    <a:pt x="4220" y="8127"/>
                    <a:pt x="4282" y="8153"/>
                    <a:pt x="4328" y="8153"/>
                  </a:cubicBezTo>
                  <a:cubicBezTo>
                    <a:pt x="4529" y="8153"/>
                    <a:pt x="4433" y="7672"/>
                    <a:pt x="4267" y="7285"/>
                  </a:cubicBezTo>
                  <a:cubicBezTo>
                    <a:pt x="4063" y="6807"/>
                    <a:pt x="4164" y="6488"/>
                    <a:pt x="4721" y="5839"/>
                  </a:cubicBezTo>
                  <a:cubicBezTo>
                    <a:pt x="5278" y="5190"/>
                    <a:pt x="5886" y="5500"/>
                    <a:pt x="6633" y="4997"/>
                  </a:cubicBezTo>
                  <a:cubicBezTo>
                    <a:pt x="6851" y="4850"/>
                    <a:pt x="6996" y="4793"/>
                    <a:pt x="7102" y="4793"/>
                  </a:cubicBezTo>
                  <a:cubicBezTo>
                    <a:pt x="7360" y="4793"/>
                    <a:pt x="7394" y="5126"/>
                    <a:pt x="7711" y="5308"/>
                  </a:cubicBezTo>
                  <a:cubicBezTo>
                    <a:pt x="7831" y="5378"/>
                    <a:pt x="7922" y="5409"/>
                    <a:pt x="7996" y="5409"/>
                  </a:cubicBezTo>
                  <a:cubicBezTo>
                    <a:pt x="8198" y="5409"/>
                    <a:pt x="8284" y="5185"/>
                    <a:pt x="8538" y="4921"/>
                  </a:cubicBezTo>
                  <a:cubicBezTo>
                    <a:pt x="8620" y="4836"/>
                    <a:pt x="8707" y="4805"/>
                    <a:pt x="8801" y="4805"/>
                  </a:cubicBezTo>
                  <a:cubicBezTo>
                    <a:pt x="9063" y="4805"/>
                    <a:pt x="9378" y="5046"/>
                    <a:pt x="9767" y="5046"/>
                  </a:cubicBezTo>
                  <a:cubicBezTo>
                    <a:pt x="9835" y="5046"/>
                    <a:pt x="9905" y="5038"/>
                    <a:pt x="9978" y="5021"/>
                  </a:cubicBezTo>
                  <a:cubicBezTo>
                    <a:pt x="10615" y="4868"/>
                    <a:pt x="9799" y="3906"/>
                    <a:pt x="10056" y="3457"/>
                  </a:cubicBezTo>
                  <a:cubicBezTo>
                    <a:pt x="10315" y="3010"/>
                    <a:pt x="10780" y="3216"/>
                    <a:pt x="10802" y="2398"/>
                  </a:cubicBezTo>
                  <a:cubicBezTo>
                    <a:pt x="10824" y="1581"/>
                    <a:pt x="11198" y="1699"/>
                    <a:pt x="11492" y="1509"/>
                  </a:cubicBezTo>
                  <a:cubicBezTo>
                    <a:pt x="11759" y="1336"/>
                    <a:pt x="11595" y="1001"/>
                    <a:pt x="11016" y="1001"/>
                  </a:cubicBezTo>
                  <a:cubicBezTo>
                    <a:pt x="10957" y="1001"/>
                    <a:pt x="10894" y="1004"/>
                    <a:pt x="10826" y="1012"/>
                  </a:cubicBezTo>
                  <a:cubicBezTo>
                    <a:pt x="10618" y="1035"/>
                    <a:pt x="10349" y="1049"/>
                    <a:pt x="10060" y="1049"/>
                  </a:cubicBezTo>
                  <a:cubicBezTo>
                    <a:pt x="9336" y="1049"/>
                    <a:pt x="8483" y="957"/>
                    <a:pt x="8110" y="672"/>
                  </a:cubicBezTo>
                  <a:cubicBezTo>
                    <a:pt x="7851" y="472"/>
                    <a:pt x="7550" y="218"/>
                    <a:pt x="720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3"/>
            <p:cNvSpPr/>
            <p:nvPr/>
          </p:nvSpPr>
          <p:spPr>
            <a:xfrm>
              <a:off x="1847450" y="2837325"/>
              <a:ext cx="295150" cy="387625"/>
            </a:xfrm>
            <a:custGeom>
              <a:avLst/>
              <a:gdLst/>
              <a:ahLst/>
              <a:cxnLst/>
              <a:rect l="l" t="t" r="r" b="b"/>
              <a:pathLst>
                <a:path w="11806" h="15505" extrusionOk="0">
                  <a:moveTo>
                    <a:pt x="8713" y="1"/>
                  </a:moveTo>
                  <a:cubicBezTo>
                    <a:pt x="8660" y="1"/>
                    <a:pt x="8607" y="10"/>
                    <a:pt x="8555" y="31"/>
                  </a:cubicBezTo>
                  <a:cubicBezTo>
                    <a:pt x="8220" y="160"/>
                    <a:pt x="7482" y="164"/>
                    <a:pt x="7039" y="172"/>
                  </a:cubicBezTo>
                  <a:cubicBezTo>
                    <a:pt x="6597" y="179"/>
                    <a:pt x="6314" y="325"/>
                    <a:pt x="6154" y="746"/>
                  </a:cubicBezTo>
                  <a:cubicBezTo>
                    <a:pt x="6022" y="1092"/>
                    <a:pt x="5989" y="1309"/>
                    <a:pt x="5823" y="1309"/>
                  </a:cubicBezTo>
                  <a:cubicBezTo>
                    <a:pt x="5787" y="1309"/>
                    <a:pt x="5745" y="1298"/>
                    <a:pt x="5694" y="1277"/>
                  </a:cubicBezTo>
                  <a:cubicBezTo>
                    <a:pt x="5407" y="1159"/>
                    <a:pt x="5182" y="940"/>
                    <a:pt x="5151" y="665"/>
                  </a:cubicBezTo>
                  <a:cubicBezTo>
                    <a:pt x="5131" y="493"/>
                    <a:pt x="5027" y="329"/>
                    <a:pt x="4849" y="329"/>
                  </a:cubicBezTo>
                  <a:cubicBezTo>
                    <a:pt x="4743" y="329"/>
                    <a:pt x="4612" y="387"/>
                    <a:pt x="4456" y="535"/>
                  </a:cubicBezTo>
                  <a:cubicBezTo>
                    <a:pt x="4037" y="933"/>
                    <a:pt x="4022" y="1166"/>
                    <a:pt x="4211" y="1313"/>
                  </a:cubicBezTo>
                  <a:cubicBezTo>
                    <a:pt x="4402" y="1460"/>
                    <a:pt x="4697" y="1640"/>
                    <a:pt x="4311" y="1931"/>
                  </a:cubicBezTo>
                  <a:cubicBezTo>
                    <a:pt x="3926" y="2222"/>
                    <a:pt x="3604" y="1945"/>
                    <a:pt x="3271" y="2252"/>
                  </a:cubicBezTo>
                  <a:cubicBezTo>
                    <a:pt x="2938" y="2558"/>
                    <a:pt x="2617" y="2929"/>
                    <a:pt x="2814" y="3048"/>
                  </a:cubicBezTo>
                  <a:cubicBezTo>
                    <a:pt x="2923" y="3115"/>
                    <a:pt x="3196" y="3170"/>
                    <a:pt x="3460" y="3170"/>
                  </a:cubicBezTo>
                  <a:cubicBezTo>
                    <a:pt x="3676" y="3170"/>
                    <a:pt x="3885" y="3133"/>
                    <a:pt x="3995" y="3036"/>
                  </a:cubicBezTo>
                  <a:cubicBezTo>
                    <a:pt x="4118" y="2928"/>
                    <a:pt x="4186" y="2898"/>
                    <a:pt x="4267" y="2898"/>
                  </a:cubicBezTo>
                  <a:cubicBezTo>
                    <a:pt x="4347" y="2898"/>
                    <a:pt x="4441" y="2927"/>
                    <a:pt x="4613" y="2937"/>
                  </a:cubicBezTo>
                  <a:cubicBezTo>
                    <a:pt x="4959" y="2959"/>
                    <a:pt x="5263" y="3110"/>
                    <a:pt x="5411" y="3393"/>
                  </a:cubicBezTo>
                  <a:cubicBezTo>
                    <a:pt x="5558" y="3676"/>
                    <a:pt x="5943" y="3761"/>
                    <a:pt x="5862" y="4018"/>
                  </a:cubicBezTo>
                  <a:cubicBezTo>
                    <a:pt x="5781" y="4275"/>
                    <a:pt x="5544" y="4464"/>
                    <a:pt x="5565" y="4588"/>
                  </a:cubicBezTo>
                  <a:cubicBezTo>
                    <a:pt x="5571" y="4623"/>
                    <a:pt x="5592" y="4635"/>
                    <a:pt x="5620" y="4635"/>
                  </a:cubicBezTo>
                  <a:cubicBezTo>
                    <a:pt x="5694" y="4635"/>
                    <a:pt x="5814" y="4549"/>
                    <a:pt x="5814" y="4549"/>
                  </a:cubicBezTo>
                  <a:cubicBezTo>
                    <a:pt x="5814" y="4549"/>
                    <a:pt x="5821" y="4769"/>
                    <a:pt x="5866" y="4769"/>
                  </a:cubicBezTo>
                  <a:cubicBezTo>
                    <a:pt x="5876" y="4769"/>
                    <a:pt x="5889" y="4757"/>
                    <a:pt x="5904" y="4728"/>
                  </a:cubicBezTo>
                  <a:cubicBezTo>
                    <a:pt x="5971" y="4597"/>
                    <a:pt x="6078" y="4268"/>
                    <a:pt x="6186" y="4268"/>
                  </a:cubicBezTo>
                  <a:cubicBezTo>
                    <a:pt x="6206" y="4268"/>
                    <a:pt x="6225" y="4278"/>
                    <a:pt x="6244" y="4302"/>
                  </a:cubicBezTo>
                  <a:cubicBezTo>
                    <a:pt x="6371" y="4460"/>
                    <a:pt x="6645" y="4339"/>
                    <a:pt x="6675" y="4614"/>
                  </a:cubicBezTo>
                  <a:cubicBezTo>
                    <a:pt x="6705" y="4888"/>
                    <a:pt x="6753" y="5016"/>
                    <a:pt x="7093" y="5155"/>
                  </a:cubicBezTo>
                  <a:cubicBezTo>
                    <a:pt x="7433" y="5293"/>
                    <a:pt x="7708" y="5351"/>
                    <a:pt x="7675" y="5546"/>
                  </a:cubicBezTo>
                  <a:cubicBezTo>
                    <a:pt x="7646" y="5728"/>
                    <a:pt x="7688" y="6082"/>
                    <a:pt x="7454" y="6082"/>
                  </a:cubicBezTo>
                  <a:cubicBezTo>
                    <a:pt x="7435" y="6082"/>
                    <a:pt x="7414" y="6079"/>
                    <a:pt x="7392" y="6075"/>
                  </a:cubicBezTo>
                  <a:cubicBezTo>
                    <a:pt x="7089" y="6009"/>
                    <a:pt x="6951" y="5790"/>
                    <a:pt x="6682" y="5617"/>
                  </a:cubicBezTo>
                  <a:cubicBezTo>
                    <a:pt x="6414" y="5445"/>
                    <a:pt x="6106" y="5495"/>
                    <a:pt x="5827" y="5348"/>
                  </a:cubicBezTo>
                  <a:cubicBezTo>
                    <a:pt x="5548" y="5201"/>
                    <a:pt x="5540" y="4668"/>
                    <a:pt x="5214" y="4301"/>
                  </a:cubicBezTo>
                  <a:cubicBezTo>
                    <a:pt x="4888" y="3934"/>
                    <a:pt x="4502" y="3577"/>
                    <a:pt x="3763" y="3492"/>
                  </a:cubicBezTo>
                  <a:cubicBezTo>
                    <a:pt x="3669" y="3482"/>
                    <a:pt x="3570" y="3477"/>
                    <a:pt x="3470" y="3477"/>
                  </a:cubicBezTo>
                  <a:cubicBezTo>
                    <a:pt x="2784" y="3477"/>
                    <a:pt x="1988" y="3713"/>
                    <a:pt x="1475" y="4039"/>
                  </a:cubicBezTo>
                  <a:cubicBezTo>
                    <a:pt x="886" y="4413"/>
                    <a:pt x="317" y="4442"/>
                    <a:pt x="158" y="5507"/>
                  </a:cubicBezTo>
                  <a:cubicBezTo>
                    <a:pt x="0" y="6574"/>
                    <a:pt x="33" y="6937"/>
                    <a:pt x="305" y="7287"/>
                  </a:cubicBezTo>
                  <a:cubicBezTo>
                    <a:pt x="578" y="7638"/>
                    <a:pt x="1331" y="7670"/>
                    <a:pt x="1692" y="7929"/>
                  </a:cubicBezTo>
                  <a:cubicBezTo>
                    <a:pt x="2051" y="8188"/>
                    <a:pt x="2656" y="8791"/>
                    <a:pt x="2400" y="9886"/>
                  </a:cubicBezTo>
                  <a:cubicBezTo>
                    <a:pt x="2144" y="10983"/>
                    <a:pt x="2224" y="10918"/>
                    <a:pt x="1826" y="11528"/>
                  </a:cubicBezTo>
                  <a:cubicBezTo>
                    <a:pt x="1427" y="12139"/>
                    <a:pt x="1238" y="12844"/>
                    <a:pt x="1222" y="13545"/>
                  </a:cubicBezTo>
                  <a:cubicBezTo>
                    <a:pt x="1208" y="14246"/>
                    <a:pt x="1320" y="15105"/>
                    <a:pt x="1716" y="15347"/>
                  </a:cubicBezTo>
                  <a:cubicBezTo>
                    <a:pt x="1891" y="15454"/>
                    <a:pt x="2090" y="15505"/>
                    <a:pt x="2290" y="15505"/>
                  </a:cubicBezTo>
                  <a:cubicBezTo>
                    <a:pt x="2539" y="15505"/>
                    <a:pt x="2790" y="15426"/>
                    <a:pt x="3000" y="15280"/>
                  </a:cubicBezTo>
                  <a:cubicBezTo>
                    <a:pt x="3379" y="15016"/>
                    <a:pt x="3882" y="14352"/>
                    <a:pt x="4417" y="14049"/>
                  </a:cubicBezTo>
                  <a:cubicBezTo>
                    <a:pt x="4953" y="13746"/>
                    <a:pt x="5619" y="13780"/>
                    <a:pt x="5698" y="13247"/>
                  </a:cubicBezTo>
                  <a:cubicBezTo>
                    <a:pt x="5777" y="12712"/>
                    <a:pt x="6336" y="11769"/>
                    <a:pt x="6753" y="11754"/>
                  </a:cubicBezTo>
                  <a:cubicBezTo>
                    <a:pt x="7172" y="11738"/>
                    <a:pt x="8090" y="11526"/>
                    <a:pt x="8234" y="11072"/>
                  </a:cubicBezTo>
                  <a:cubicBezTo>
                    <a:pt x="8376" y="10617"/>
                    <a:pt x="8279" y="10176"/>
                    <a:pt x="9074" y="9984"/>
                  </a:cubicBezTo>
                  <a:cubicBezTo>
                    <a:pt x="9870" y="9793"/>
                    <a:pt x="9805" y="10096"/>
                    <a:pt x="10327" y="9554"/>
                  </a:cubicBezTo>
                  <a:cubicBezTo>
                    <a:pt x="10522" y="9353"/>
                    <a:pt x="10755" y="9285"/>
                    <a:pt x="10972" y="9282"/>
                  </a:cubicBezTo>
                  <a:lnTo>
                    <a:pt x="10981" y="9248"/>
                  </a:lnTo>
                  <a:cubicBezTo>
                    <a:pt x="11806" y="6626"/>
                    <a:pt x="11722" y="3932"/>
                    <a:pt x="10904" y="1513"/>
                  </a:cubicBezTo>
                  <a:cubicBezTo>
                    <a:pt x="10837" y="1537"/>
                    <a:pt x="10770" y="1552"/>
                    <a:pt x="10703" y="1552"/>
                  </a:cubicBezTo>
                  <a:cubicBezTo>
                    <a:pt x="10628" y="1552"/>
                    <a:pt x="10553" y="1533"/>
                    <a:pt x="10480" y="1488"/>
                  </a:cubicBezTo>
                  <a:cubicBezTo>
                    <a:pt x="9985" y="1185"/>
                    <a:pt x="9518" y="892"/>
                    <a:pt x="9389" y="558"/>
                  </a:cubicBezTo>
                  <a:cubicBezTo>
                    <a:pt x="9280" y="275"/>
                    <a:pt x="8999" y="1"/>
                    <a:pt x="8713" y="1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3"/>
            <p:cNvSpPr/>
            <p:nvPr/>
          </p:nvSpPr>
          <p:spPr>
            <a:xfrm>
              <a:off x="1978050" y="3187600"/>
              <a:ext cx="42300" cy="30225"/>
            </a:xfrm>
            <a:custGeom>
              <a:avLst/>
              <a:gdLst/>
              <a:ahLst/>
              <a:cxnLst/>
              <a:rect l="l" t="t" r="r" b="b"/>
              <a:pathLst>
                <a:path w="1692" h="1209" extrusionOk="0">
                  <a:moveTo>
                    <a:pt x="1088" y="0"/>
                  </a:moveTo>
                  <a:cubicBezTo>
                    <a:pt x="992" y="0"/>
                    <a:pt x="929" y="79"/>
                    <a:pt x="764" y="179"/>
                  </a:cubicBezTo>
                  <a:cubicBezTo>
                    <a:pt x="510" y="335"/>
                    <a:pt x="167" y="491"/>
                    <a:pt x="118" y="740"/>
                  </a:cubicBezTo>
                  <a:cubicBezTo>
                    <a:pt x="76" y="957"/>
                    <a:pt x="0" y="1208"/>
                    <a:pt x="155" y="1208"/>
                  </a:cubicBezTo>
                  <a:cubicBezTo>
                    <a:pt x="178" y="1208"/>
                    <a:pt x="206" y="1203"/>
                    <a:pt x="241" y="1190"/>
                  </a:cubicBezTo>
                  <a:cubicBezTo>
                    <a:pt x="506" y="1097"/>
                    <a:pt x="520" y="867"/>
                    <a:pt x="848" y="853"/>
                  </a:cubicBezTo>
                  <a:cubicBezTo>
                    <a:pt x="1176" y="837"/>
                    <a:pt x="1691" y="323"/>
                    <a:pt x="1295" y="81"/>
                  </a:cubicBezTo>
                  <a:cubicBezTo>
                    <a:pt x="1202" y="24"/>
                    <a:pt x="1140" y="0"/>
                    <a:pt x="1088" y="0"/>
                  </a:cubicBezTo>
                  <a:close/>
                </a:path>
              </a:pathLst>
            </a:custGeom>
            <a:solidFill>
              <a:srgbClr val="4C68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47" y="3842135"/>
            <a:ext cx="2310187" cy="9149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6" name="Google Shape;326;p30"/>
          <p:cNvCxnSpPr/>
          <p:nvPr/>
        </p:nvCxnSpPr>
        <p:spPr>
          <a:xfrm>
            <a:off x="4030125" y="2118300"/>
            <a:ext cx="5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7" name="Google Shape;327;p30"/>
          <p:cNvSpPr txBox="1">
            <a:spLocks noGrp="1"/>
          </p:cNvSpPr>
          <p:nvPr>
            <p:ph type="title"/>
          </p:nvPr>
        </p:nvSpPr>
        <p:spPr>
          <a:xfrm>
            <a:off x="616500" y="347464"/>
            <a:ext cx="4759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Dokumentacija</a:t>
            </a:r>
            <a:endParaRPr dirty="0"/>
          </a:p>
        </p:txBody>
      </p:sp>
      <p:sp>
        <p:nvSpPr>
          <p:cNvPr id="328" name="Google Shape;328;p30"/>
          <p:cNvSpPr txBox="1">
            <a:spLocks noGrp="1"/>
          </p:cNvSpPr>
          <p:nvPr>
            <p:ph type="ctrTitle" idx="2"/>
          </p:nvPr>
        </p:nvSpPr>
        <p:spPr>
          <a:xfrm flipH="1">
            <a:off x="-252536" y="1713264"/>
            <a:ext cx="374441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" lvl="0" indent="-228600">
              <a:lnSpc>
                <a:spcPct val="115000"/>
              </a:lnSpc>
            </a:pPr>
            <a:r>
              <a:rPr lang="hr-HR" sz="1800" dirty="0" smtClean="0">
                <a:solidFill>
                  <a:schemeClr val="tx2">
                    <a:lumMod val="25000"/>
                  </a:schemeClr>
                </a:solidFill>
              </a:rPr>
              <a:t>Korištenje</a:t>
            </a:r>
            <a:r>
              <a:rPr lang="hr-HR" sz="1800" dirty="0" smtClean="0"/>
              <a:t> </a:t>
            </a:r>
            <a:r>
              <a:rPr lang="hr-HR" sz="1800" dirty="0"/>
              <a:t>(use-</a:t>
            </a:r>
            <a:r>
              <a:rPr lang="hr-HR" sz="1800" dirty="0" err="1"/>
              <a:t>case</a:t>
            </a:r>
            <a:r>
              <a:rPr lang="hr-HR" sz="1800" dirty="0"/>
              <a:t> </a:t>
            </a:r>
            <a:r>
              <a:rPr lang="hr-HR" sz="1800" dirty="0" err="1"/>
              <a:t>diagram</a:t>
            </a:r>
            <a:r>
              <a:rPr lang="hr-HR" sz="1800" dirty="0"/>
              <a:t>)</a:t>
            </a:r>
          </a:p>
        </p:txBody>
      </p:sp>
      <p:sp>
        <p:nvSpPr>
          <p:cNvPr id="330" name="Google Shape;330;p30"/>
          <p:cNvSpPr txBox="1">
            <a:spLocks noGrp="1"/>
          </p:cNvSpPr>
          <p:nvPr>
            <p:ph type="title" idx="3"/>
          </p:nvPr>
        </p:nvSpPr>
        <p:spPr>
          <a:xfrm>
            <a:off x="3311803" y="1765675"/>
            <a:ext cx="826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01</a:t>
            </a:r>
            <a:endParaRPr/>
          </a:p>
        </p:txBody>
      </p:sp>
      <p:sp>
        <p:nvSpPr>
          <p:cNvPr id="331" name="Google Shape;331;p30"/>
          <p:cNvSpPr txBox="1">
            <a:spLocks noGrp="1"/>
          </p:cNvSpPr>
          <p:nvPr>
            <p:ph type="ctrTitle" idx="4"/>
          </p:nvPr>
        </p:nvSpPr>
        <p:spPr>
          <a:xfrm flipH="1">
            <a:off x="5796136" y="2211770"/>
            <a:ext cx="301399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" lvl="0" indent="-228600">
              <a:lnSpc>
                <a:spcPct val="115000"/>
              </a:lnSpc>
            </a:pPr>
            <a:r>
              <a:rPr lang="hr-HR" sz="1600" dirty="0"/>
              <a:t>Aktivnosti (</a:t>
            </a:r>
            <a:r>
              <a:rPr lang="hr-HR" sz="1600" dirty="0" err="1"/>
              <a:t>activity</a:t>
            </a:r>
            <a:r>
              <a:rPr lang="hr-HR" sz="1600" dirty="0"/>
              <a:t> </a:t>
            </a:r>
            <a:r>
              <a:rPr lang="hr-HR" sz="1600" dirty="0" err="1"/>
              <a:t>diagaram</a:t>
            </a:r>
            <a:r>
              <a:rPr lang="hr-HR" sz="1600" dirty="0"/>
              <a:t>)</a:t>
            </a:r>
          </a:p>
        </p:txBody>
      </p:sp>
      <p:sp>
        <p:nvSpPr>
          <p:cNvPr id="332" name="Google Shape;332;p30"/>
          <p:cNvSpPr txBox="1">
            <a:spLocks noGrp="1"/>
          </p:cNvSpPr>
          <p:nvPr>
            <p:ph type="subTitle" idx="5"/>
          </p:nvPr>
        </p:nvSpPr>
        <p:spPr>
          <a:xfrm flipH="1">
            <a:off x="5806476" y="2533076"/>
            <a:ext cx="2652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3" name="Google Shape;333;p30"/>
          <p:cNvSpPr txBox="1">
            <a:spLocks noGrp="1"/>
          </p:cNvSpPr>
          <p:nvPr>
            <p:ph type="ctrTitle" idx="7"/>
          </p:nvPr>
        </p:nvSpPr>
        <p:spPr>
          <a:xfrm flipH="1">
            <a:off x="899592" y="2609175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" lvl="0" indent="-228600">
              <a:lnSpc>
                <a:spcPct val="115000"/>
              </a:lnSpc>
            </a:pPr>
            <a:r>
              <a:rPr lang="hr-HR" sz="1600" dirty="0"/>
              <a:t>Podaci (ER </a:t>
            </a:r>
            <a:r>
              <a:rPr lang="hr-HR" sz="1600" dirty="0" err="1"/>
              <a:t>diagram</a:t>
            </a:r>
            <a:r>
              <a:rPr lang="hr-HR" sz="1600" dirty="0"/>
              <a:t>)</a:t>
            </a:r>
          </a:p>
        </p:txBody>
      </p:sp>
      <p:sp>
        <p:nvSpPr>
          <p:cNvPr id="335" name="Google Shape;335;p30"/>
          <p:cNvSpPr txBox="1">
            <a:spLocks noGrp="1"/>
          </p:cNvSpPr>
          <p:nvPr>
            <p:ph type="title" idx="9"/>
          </p:nvPr>
        </p:nvSpPr>
        <p:spPr>
          <a:xfrm>
            <a:off x="3198543" y="2687826"/>
            <a:ext cx="1053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03</a:t>
            </a:r>
            <a:endParaRPr dirty="0"/>
          </a:p>
        </p:txBody>
      </p:sp>
      <p:sp>
        <p:nvSpPr>
          <p:cNvPr id="336" name="Google Shape;336;p30"/>
          <p:cNvSpPr txBox="1">
            <a:spLocks noGrp="1"/>
          </p:cNvSpPr>
          <p:nvPr>
            <p:ph type="ctrTitle" idx="13"/>
          </p:nvPr>
        </p:nvSpPr>
        <p:spPr>
          <a:xfrm flipH="1">
            <a:off x="5796136" y="3243778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" lvl="0" indent="-228600">
              <a:lnSpc>
                <a:spcPct val="115000"/>
              </a:lnSpc>
            </a:pPr>
            <a:r>
              <a:rPr lang="hr-HR" sz="1600" dirty="0"/>
              <a:t>Klase (</a:t>
            </a:r>
            <a:r>
              <a:rPr lang="hr-HR" sz="1600" dirty="0" err="1"/>
              <a:t>class</a:t>
            </a:r>
            <a:r>
              <a:rPr lang="hr-HR" sz="1600" dirty="0"/>
              <a:t> </a:t>
            </a:r>
            <a:r>
              <a:rPr lang="hr-HR" sz="1600" dirty="0" err="1"/>
              <a:t>diagram</a:t>
            </a:r>
            <a:r>
              <a:rPr lang="hr-HR" sz="1600" dirty="0"/>
              <a:t>)</a:t>
            </a:r>
          </a:p>
        </p:txBody>
      </p:sp>
      <p:sp>
        <p:nvSpPr>
          <p:cNvPr id="337" name="Google Shape;337;p30"/>
          <p:cNvSpPr txBox="1">
            <a:spLocks noGrp="1"/>
          </p:cNvSpPr>
          <p:nvPr>
            <p:ph type="subTitle" idx="14"/>
          </p:nvPr>
        </p:nvSpPr>
        <p:spPr>
          <a:xfrm flipH="1">
            <a:off x="5806476" y="3531415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8" name="Google Shape;338;p30"/>
          <p:cNvSpPr txBox="1">
            <a:spLocks noGrp="1"/>
          </p:cNvSpPr>
          <p:nvPr>
            <p:ph type="ctrTitle" idx="16"/>
          </p:nvPr>
        </p:nvSpPr>
        <p:spPr>
          <a:xfrm flipH="1">
            <a:off x="827584" y="3657894"/>
            <a:ext cx="245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28600" lvl="0" indent="-228600">
              <a:lnSpc>
                <a:spcPct val="115000"/>
              </a:lnSpc>
            </a:pPr>
            <a:r>
              <a:rPr lang="hr-HR" sz="1600" dirty="0"/>
              <a:t>Objekti (</a:t>
            </a:r>
            <a:r>
              <a:rPr lang="hr-HR" sz="1600" dirty="0" err="1"/>
              <a:t>sequence</a:t>
            </a:r>
            <a:r>
              <a:rPr lang="hr-HR" sz="1600" dirty="0"/>
              <a:t> </a:t>
            </a:r>
            <a:r>
              <a:rPr lang="hr-HR" sz="1600" dirty="0" err="1"/>
              <a:t>diagram</a:t>
            </a:r>
            <a:r>
              <a:rPr lang="hr-HR" sz="1600" dirty="0"/>
              <a:t>)</a:t>
            </a:r>
          </a:p>
        </p:txBody>
      </p:sp>
      <p:sp>
        <p:nvSpPr>
          <p:cNvPr id="340" name="Google Shape;340;p30"/>
          <p:cNvSpPr txBox="1">
            <a:spLocks noGrp="1"/>
          </p:cNvSpPr>
          <p:nvPr>
            <p:ph type="title" idx="18"/>
          </p:nvPr>
        </p:nvSpPr>
        <p:spPr>
          <a:xfrm>
            <a:off x="3251519" y="3710422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05 </a:t>
            </a:r>
            <a:endParaRPr dirty="0"/>
          </a:p>
        </p:txBody>
      </p:sp>
      <p:sp>
        <p:nvSpPr>
          <p:cNvPr id="341" name="Google Shape;341;p30"/>
          <p:cNvSpPr txBox="1">
            <a:spLocks noGrp="1"/>
          </p:cNvSpPr>
          <p:nvPr>
            <p:ph type="title" idx="6"/>
          </p:nvPr>
        </p:nvSpPr>
        <p:spPr>
          <a:xfrm>
            <a:off x="4852249" y="2320275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342" name="Google Shape;342;p30"/>
          <p:cNvSpPr txBox="1">
            <a:spLocks noGrp="1"/>
          </p:cNvSpPr>
          <p:nvPr>
            <p:ph type="title" idx="15"/>
          </p:nvPr>
        </p:nvSpPr>
        <p:spPr>
          <a:xfrm>
            <a:off x="4852249" y="3318626"/>
            <a:ext cx="947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cxnSp>
        <p:nvCxnSpPr>
          <p:cNvPr id="343" name="Google Shape;343;p30"/>
          <p:cNvCxnSpPr/>
          <p:nvPr/>
        </p:nvCxnSpPr>
        <p:spPr>
          <a:xfrm>
            <a:off x="4030125" y="3066300"/>
            <a:ext cx="5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0"/>
          <p:cNvCxnSpPr/>
          <p:nvPr/>
        </p:nvCxnSpPr>
        <p:spPr>
          <a:xfrm>
            <a:off x="4030125" y="3999320"/>
            <a:ext cx="5475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5" name="Google Shape;345;p30"/>
          <p:cNvCxnSpPr/>
          <p:nvPr/>
        </p:nvCxnSpPr>
        <p:spPr>
          <a:xfrm>
            <a:off x="4482925" y="2609175"/>
            <a:ext cx="535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30"/>
          <p:cNvCxnSpPr/>
          <p:nvPr/>
        </p:nvCxnSpPr>
        <p:spPr>
          <a:xfrm>
            <a:off x="4482925" y="3531325"/>
            <a:ext cx="5358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555525"/>
            <a:ext cx="2405028" cy="1690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45"/>
          <p:cNvSpPr/>
          <p:nvPr/>
        </p:nvSpPr>
        <p:spPr>
          <a:xfrm rot="5400000">
            <a:off x="1432500" y="-81800"/>
            <a:ext cx="4747800" cy="76272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15" name="Google Shape;1415;p45"/>
          <p:cNvGraphicFramePr/>
          <p:nvPr/>
        </p:nvGraphicFramePr>
        <p:xfrm>
          <a:off x="719999" y="1478660"/>
          <a:ext cx="5768025" cy="3268740"/>
        </p:xfrm>
        <a:graphic>
          <a:graphicData uri="http://schemas.openxmlformats.org/drawingml/2006/table">
            <a:tbl>
              <a:tblPr>
                <a:noFill/>
                <a:tableStyleId>{76105505-734D-4061-86C8-17B4C3B470B3}</a:tableStyleId>
              </a:tblPr>
              <a:tblGrid>
                <a:gridCol w="1276200"/>
                <a:gridCol w="1497275"/>
                <a:gridCol w="1497275"/>
                <a:gridCol w="1497275"/>
              </a:tblGrid>
              <a:tr h="925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 dirty="0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MASS</a:t>
                      </a:r>
                      <a:endParaRPr sz="2000" dirty="0"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 dirty="0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(EARTHS)</a:t>
                      </a:r>
                      <a:endParaRPr sz="1600" dirty="0"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SURFACE GRAVITY</a:t>
                      </a:r>
                      <a:endParaRPr sz="2000"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DIAMETER</a:t>
                      </a:r>
                      <a:endParaRPr sz="2000"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(EARTHS)</a:t>
                      </a:r>
                      <a:endParaRPr sz="1600"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L="91425" marR="91425" marT="91425" marB="91425" anchor="b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MARS</a:t>
                      </a:r>
                      <a:endParaRPr sz="2000"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100</a:t>
                      </a:r>
                      <a:endParaRPr sz="16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355</a:t>
                      </a:r>
                      <a:endParaRPr sz="16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370</a:t>
                      </a:r>
                      <a:endParaRPr sz="16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1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MERCURY</a:t>
                      </a:r>
                      <a:endParaRPr sz="2000"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490</a:t>
                      </a:r>
                      <a:endParaRPr sz="16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150</a:t>
                      </a:r>
                      <a:endParaRPr sz="16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890</a:t>
                      </a:r>
                      <a:endParaRPr sz="16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744150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000">
                          <a:solidFill>
                            <a:schemeClr val="dk1"/>
                          </a:solidFill>
                          <a:latin typeface="Dosis ExtraLight"/>
                          <a:ea typeface="Dosis ExtraLight"/>
                          <a:cs typeface="Dosis ExtraLight"/>
                          <a:sym typeface="Dosis ExtraLight"/>
                        </a:rPr>
                        <a:t>VENUS</a:t>
                      </a:r>
                      <a:endParaRPr sz="2000">
                        <a:solidFill>
                          <a:schemeClr val="dk1"/>
                        </a:solidFill>
                        <a:latin typeface="Dosis ExtraLight"/>
                        <a:ea typeface="Dosis ExtraLight"/>
                        <a:cs typeface="Dosis ExtraLight"/>
                        <a:sym typeface="Dosis Extra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1,000</a:t>
                      </a:r>
                      <a:endParaRPr sz="16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260</a:t>
                      </a:r>
                      <a:endParaRPr sz="16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600">
                          <a:solidFill>
                            <a:schemeClr val="dk1"/>
                          </a:solidFill>
                          <a:latin typeface="Raleway Light"/>
                          <a:ea typeface="Raleway Light"/>
                          <a:cs typeface="Raleway Light"/>
                          <a:sym typeface="Raleway Light"/>
                        </a:rPr>
                        <a:t>245</a:t>
                      </a:r>
                      <a:endParaRPr sz="1600">
                        <a:solidFill>
                          <a:schemeClr val="dk1"/>
                        </a:solidFill>
                        <a:latin typeface="Raleway Light"/>
                        <a:ea typeface="Raleway Light"/>
                        <a:cs typeface="Raleway Light"/>
                        <a:sym typeface="Raleway Light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434343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grpSp>
        <p:nvGrpSpPr>
          <p:cNvPr id="1417" name="Google Shape;1417;p45"/>
          <p:cNvGrpSpPr/>
          <p:nvPr/>
        </p:nvGrpSpPr>
        <p:grpSpPr>
          <a:xfrm>
            <a:off x="6428483" y="2929091"/>
            <a:ext cx="2342232" cy="1674508"/>
            <a:chOff x="1457025" y="1693150"/>
            <a:chExt cx="993650" cy="710350"/>
          </a:xfrm>
        </p:grpSpPr>
        <p:sp>
          <p:nvSpPr>
            <p:cNvPr id="1418" name="Google Shape;1418;p45"/>
            <p:cNvSpPr/>
            <p:nvPr/>
          </p:nvSpPr>
          <p:spPr>
            <a:xfrm>
              <a:off x="1457025" y="1693150"/>
              <a:ext cx="993050" cy="710350"/>
            </a:xfrm>
            <a:custGeom>
              <a:avLst/>
              <a:gdLst/>
              <a:ahLst/>
              <a:cxnLst/>
              <a:rect l="l" t="t" r="r" b="b"/>
              <a:pathLst>
                <a:path w="39722" h="28414" extrusionOk="0">
                  <a:moveTo>
                    <a:pt x="22680" y="1"/>
                  </a:moveTo>
                  <a:cubicBezTo>
                    <a:pt x="22263" y="1"/>
                    <a:pt x="21857" y="218"/>
                    <a:pt x="21632" y="604"/>
                  </a:cubicBezTo>
                  <a:lnTo>
                    <a:pt x="19577" y="4170"/>
                  </a:lnTo>
                  <a:cubicBezTo>
                    <a:pt x="19244" y="4744"/>
                    <a:pt x="18508" y="5480"/>
                    <a:pt x="17930" y="5813"/>
                  </a:cubicBezTo>
                  <a:lnTo>
                    <a:pt x="434" y="15918"/>
                  </a:lnTo>
                  <a:cubicBezTo>
                    <a:pt x="145" y="16087"/>
                    <a:pt x="1" y="16303"/>
                    <a:pt x="1" y="16520"/>
                  </a:cubicBezTo>
                  <a:lnTo>
                    <a:pt x="1" y="18404"/>
                  </a:lnTo>
                  <a:cubicBezTo>
                    <a:pt x="1" y="18621"/>
                    <a:pt x="145" y="18842"/>
                    <a:pt x="434" y="19007"/>
                  </a:cubicBezTo>
                  <a:lnTo>
                    <a:pt x="16290" y="28164"/>
                  </a:lnTo>
                  <a:cubicBezTo>
                    <a:pt x="16579" y="28331"/>
                    <a:pt x="16957" y="28414"/>
                    <a:pt x="17334" y="28414"/>
                  </a:cubicBezTo>
                  <a:cubicBezTo>
                    <a:pt x="17712" y="28414"/>
                    <a:pt x="18089" y="28331"/>
                    <a:pt x="18379" y="28164"/>
                  </a:cubicBezTo>
                  <a:lnTo>
                    <a:pt x="35875" y="18059"/>
                  </a:lnTo>
                  <a:cubicBezTo>
                    <a:pt x="36453" y="17724"/>
                    <a:pt x="37188" y="16990"/>
                    <a:pt x="37521" y="16412"/>
                  </a:cubicBezTo>
                  <a:lnTo>
                    <a:pt x="39582" y="12848"/>
                  </a:lnTo>
                  <a:cubicBezTo>
                    <a:pt x="39650" y="12728"/>
                    <a:pt x="39698" y="12595"/>
                    <a:pt x="39722" y="12459"/>
                  </a:cubicBezTo>
                  <a:lnTo>
                    <a:pt x="39722" y="10166"/>
                  </a:lnTo>
                  <a:cubicBezTo>
                    <a:pt x="39666" y="9810"/>
                    <a:pt x="39451" y="9499"/>
                    <a:pt x="39139" y="9319"/>
                  </a:cubicBezTo>
                  <a:lnTo>
                    <a:pt x="23279" y="162"/>
                  </a:lnTo>
                  <a:cubicBezTo>
                    <a:pt x="23090" y="53"/>
                    <a:pt x="22884" y="1"/>
                    <a:pt x="22680" y="1"/>
                  </a:cubicBezTo>
                  <a:close/>
                </a:path>
              </a:pathLst>
            </a:custGeom>
            <a:solidFill>
              <a:srgbClr val="6F89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5"/>
            <p:cNvSpPr/>
            <p:nvPr/>
          </p:nvSpPr>
          <p:spPr>
            <a:xfrm>
              <a:off x="1457025" y="1846925"/>
              <a:ext cx="433575" cy="556575"/>
            </a:xfrm>
            <a:custGeom>
              <a:avLst/>
              <a:gdLst/>
              <a:ahLst/>
              <a:cxnLst/>
              <a:rect l="l" t="t" r="r" b="b"/>
              <a:pathLst>
                <a:path w="17343" h="22263" extrusionOk="0">
                  <a:moveTo>
                    <a:pt x="17342" y="1"/>
                  </a:moveTo>
                  <a:lnTo>
                    <a:pt x="434" y="9767"/>
                  </a:lnTo>
                  <a:cubicBezTo>
                    <a:pt x="145" y="9936"/>
                    <a:pt x="1" y="10152"/>
                    <a:pt x="1" y="10369"/>
                  </a:cubicBezTo>
                  <a:lnTo>
                    <a:pt x="1" y="12253"/>
                  </a:lnTo>
                  <a:cubicBezTo>
                    <a:pt x="1" y="12470"/>
                    <a:pt x="145" y="12691"/>
                    <a:pt x="434" y="12855"/>
                  </a:cubicBezTo>
                  <a:lnTo>
                    <a:pt x="16290" y="22013"/>
                  </a:lnTo>
                  <a:cubicBezTo>
                    <a:pt x="16581" y="22181"/>
                    <a:pt x="16962" y="22263"/>
                    <a:pt x="17342" y="22263"/>
                  </a:cubicBezTo>
                  <a:lnTo>
                    <a:pt x="17342" y="1"/>
                  </a:lnTo>
                  <a:close/>
                </a:path>
              </a:pathLst>
            </a:custGeom>
            <a:solidFill>
              <a:srgbClr val="7FA8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5"/>
            <p:cNvSpPr/>
            <p:nvPr/>
          </p:nvSpPr>
          <p:spPr>
            <a:xfrm>
              <a:off x="1457025" y="1693150"/>
              <a:ext cx="993650" cy="663275"/>
            </a:xfrm>
            <a:custGeom>
              <a:avLst/>
              <a:gdLst/>
              <a:ahLst/>
              <a:cxnLst/>
              <a:rect l="l" t="t" r="r" b="b"/>
              <a:pathLst>
                <a:path w="39746" h="26531" extrusionOk="0">
                  <a:moveTo>
                    <a:pt x="22680" y="1"/>
                  </a:moveTo>
                  <a:cubicBezTo>
                    <a:pt x="22263" y="1"/>
                    <a:pt x="21857" y="218"/>
                    <a:pt x="21632" y="604"/>
                  </a:cubicBezTo>
                  <a:lnTo>
                    <a:pt x="19577" y="4170"/>
                  </a:lnTo>
                  <a:cubicBezTo>
                    <a:pt x="19244" y="4744"/>
                    <a:pt x="18509" y="5480"/>
                    <a:pt x="17930" y="5813"/>
                  </a:cubicBezTo>
                  <a:lnTo>
                    <a:pt x="434" y="15918"/>
                  </a:lnTo>
                  <a:cubicBezTo>
                    <a:pt x="146" y="16087"/>
                    <a:pt x="1" y="16303"/>
                    <a:pt x="1" y="16520"/>
                  </a:cubicBezTo>
                  <a:cubicBezTo>
                    <a:pt x="1" y="16737"/>
                    <a:pt x="146" y="16955"/>
                    <a:pt x="434" y="17122"/>
                  </a:cubicBezTo>
                  <a:lnTo>
                    <a:pt x="1021" y="17464"/>
                  </a:lnTo>
                  <a:lnTo>
                    <a:pt x="16290" y="26280"/>
                  </a:lnTo>
                  <a:cubicBezTo>
                    <a:pt x="16579" y="26447"/>
                    <a:pt x="16957" y="26530"/>
                    <a:pt x="17334" y="26530"/>
                  </a:cubicBezTo>
                  <a:cubicBezTo>
                    <a:pt x="17712" y="26530"/>
                    <a:pt x="18089" y="26447"/>
                    <a:pt x="18379" y="26280"/>
                  </a:cubicBezTo>
                  <a:lnTo>
                    <a:pt x="35875" y="16175"/>
                  </a:lnTo>
                  <a:cubicBezTo>
                    <a:pt x="36453" y="15841"/>
                    <a:pt x="37188" y="15106"/>
                    <a:pt x="37521" y="14528"/>
                  </a:cubicBezTo>
                  <a:lnTo>
                    <a:pt x="39352" y="11363"/>
                  </a:lnTo>
                  <a:lnTo>
                    <a:pt x="39582" y="10966"/>
                  </a:lnTo>
                  <a:cubicBezTo>
                    <a:pt x="39650" y="10844"/>
                    <a:pt x="39698" y="10713"/>
                    <a:pt x="39722" y="10576"/>
                  </a:cubicBezTo>
                  <a:cubicBezTo>
                    <a:pt x="39746" y="10440"/>
                    <a:pt x="39746" y="10301"/>
                    <a:pt x="39722" y="10166"/>
                  </a:cubicBezTo>
                  <a:cubicBezTo>
                    <a:pt x="39666" y="9810"/>
                    <a:pt x="39451" y="9499"/>
                    <a:pt x="39139" y="9319"/>
                  </a:cubicBezTo>
                  <a:lnTo>
                    <a:pt x="23279" y="162"/>
                  </a:lnTo>
                  <a:cubicBezTo>
                    <a:pt x="23090" y="53"/>
                    <a:pt x="22884" y="1"/>
                    <a:pt x="22680" y="1"/>
                  </a:cubicBezTo>
                  <a:close/>
                </a:path>
              </a:pathLst>
            </a:custGeom>
            <a:solidFill>
              <a:srgbClr val="AACA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5"/>
            <p:cNvSpPr/>
            <p:nvPr/>
          </p:nvSpPr>
          <p:spPr>
            <a:xfrm>
              <a:off x="1986250" y="1748325"/>
              <a:ext cx="408300" cy="280825"/>
            </a:xfrm>
            <a:custGeom>
              <a:avLst/>
              <a:gdLst/>
              <a:ahLst/>
              <a:cxnLst/>
              <a:rect l="l" t="t" r="r" b="b"/>
              <a:pathLst>
                <a:path w="16332" h="11233" extrusionOk="0">
                  <a:moveTo>
                    <a:pt x="2121" y="1"/>
                  </a:moveTo>
                  <a:cubicBezTo>
                    <a:pt x="1843" y="1"/>
                    <a:pt x="1573" y="142"/>
                    <a:pt x="1419" y="396"/>
                  </a:cubicBezTo>
                  <a:lnTo>
                    <a:pt x="231" y="2362"/>
                  </a:lnTo>
                  <a:cubicBezTo>
                    <a:pt x="1" y="2738"/>
                    <a:pt x="128" y="3230"/>
                    <a:pt x="511" y="3450"/>
                  </a:cubicBezTo>
                  <a:lnTo>
                    <a:pt x="13802" y="11124"/>
                  </a:lnTo>
                  <a:cubicBezTo>
                    <a:pt x="13931" y="11197"/>
                    <a:pt x="14072" y="11232"/>
                    <a:pt x="14210" y="11232"/>
                  </a:cubicBezTo>
                  <a:cubicBezTo>
                    <a:pt x="14488" y="11232"/>
                    <a:pt x="14759" y="11092"/>
                    <a:pt x="14913" y="10838"/>
                  </a:cubicBezTo>
                  <a:lnTo>
                    <a:pt x="16102" y="8872"/>
                  </a:lnTo>
                  <a:cubicBezTo>
                    <a:pt x="16331" y="8495"/>
                    <a:pt x="16205" y="8003"/>
                    <a:pt x="15821" y="7783"/>
                  </a:cubicBezTo>
                  <a:lnTo>
                    <a:pt x="2530" y="110"/>
                  </a:lnTo>
                  <a:cubicBezTo>
                    <a:pt x="2401" y="36"/>
                    <a:pt x="2260" y="1"/>
                    <a:pt x="2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5"/>
            <p:cNvSpPr/>
            <p:nvPr/>
          </p:nvSpPr>
          <p:spPr>
            <a:xfrm>
              <a:off x="1895925" y="1869950"/>
              <a:ext cx="87775" cy="65075"/>
            </a:xfrm>
            <a:custGeom>
              <a:avLst/>
              <a:gdLst/>
              <a:ahLst/>
              <a:cxnLst/>
              <a:rect l="l" t="t" r="r" b="b"/>
              <a:pathLst>
                <a:path w="3511" h="2603" extrusionOk="0">
                  <a:moveTo>
                    <a:pt x="1368" y="0"/>
                  </a:moveTo>
                  <a:cubicBezTo>
                    <a:pt x="1248" y="0"/>
                    <a:pt x="1128" y="27"/>
                    <a:pt x="1037" y="80"/>
                  </a:cubicBezTo>
                  <a:lnTo>
                    <a:pt x="148" y="593"/>
                  </a:lnTo>
                  <a:cubicBezTo>
                    <a:pt x="35" y="658"/>
                    <a:pt x="0" y="747"/>
                    <a:pt x="28" y="832"/>
                  </a:cubicBezTo>
                  <a:cubicBezTo>
                    <a:pt x="17" y="864"/>
                    <a:pt x="17" y="898"/>
                    <a:pt x="28" y="931"/>
                  </a:cubicBezTo>
                  <a:cubicBezTo>
                    <a:pt x="17" y="962"/>
                    <a:pt x="17" y="996"/>
                    <a:pt x="28" y="1028"/>
                  </a:cubicBezTo>
                  <a:cubicBezTo>
                    <a:pt x="17" y="1060"/>
                    <a:pt x="17" y="1095"/>
                    <a:pt x="28" y="1126"/>
                  </a:cubicBezTo>
                  <a:cubicBezTo>
                    <a:pt x="17" y="1157"/>
                    <a:pt x="17" y="1192"/>
                    <a:pt x="28" y="1224"/>
                  </a:cubicBezTo>
                  <a:cubicBezTo>
                    <a:pt x="17" y="1256"/>
                    <a:pt x="17" y="1290"/>
                    <a:pt x="28" y="1323"/>
                  </a:cubicBezTo>
                  <a:cubicBezTo>
                    <a:pt x="0" y="1407"/>
                    <a:pt x="34" y="1497"/>
                    <a:pt x="147" y="1562"/>
                  </a:cubicBezTo>
                  <a:lnTo>
                    <a:pt x="1811" y="2523"/>
                  </a:lnTo>
                  <a:cubicBezTo>
                    <a:pt x="1902" y="2576"/>
                    <a:pt x="2022" y="2602"/>
                    <a:pt x="2141" y="2602"/>
                  </a:cubicBezTo>
                  <a:cubicBezTo>
                    <a:pt x="2261" y="2602"/>
                    <a:pt x="2381" y="2576"/>
                    <a:pt x="2472" y="2523"/>
                  </a:cubicBezTo>
                  <a:lnTo>
                    <a:pt x="3362" y="2011"/>
                  </a:lnTo>
                  <a:cubicBezTo>
                    <a:pt x="3475" y="1944"/>
                    <a:pt x="3510" y="1855"/>
                    <a:pt x="3482" y="1770"/>
                  </a:cubicBezTo>
                  <a:cubicBezTo>
                    <a:pt x="3493" y="1738"/>
                    <a:pt x="3493" y="1704"/>
                    <a:pt x="3482" y="1671"/>
                  </a:cubicBezTo>
                  <a:cubicBezTo>
                    <a:pt x="3493" y="1640"/>
                    <a:pt x="3493" y="1606"/>
                    <a:pt x="3482" y="1574"/>
                  </a:cubicBezTo>
                  <a:cubicBezTo>
                    <a:pt x="3493" y="1542"/>
                    <a:pt x="3493" y="1507"/>
                    <a:pt x="3482" y="1476"/>
                  </a:cubicBezTo>
                  <a:cubicBezTo>
                    <a:pt x="3493" y="1445"/>
                    <a:pt x="3493" y="1410"/>
                    <a:pt x="3482" y="1378"/>
                  </a:cubicBezTo>
                  <a:cubicBezTo>
                    <a:pt x="3493" y="1346"/>
                    <a:pt x="3493" y="1312"/>
                    <a:pt x="3482" y="1279"/>
                  </a:cubicBezTo>
                  <a:cubicBezTo>
                    <a:pt x="3510" y="1195"/>
                    <a:pt x="3475" y="1106"/>
                    <a:pt x="3362" y="1040"/>
                  </a:cubicBezTo>
                  <a:lnTo>
                    <a:pt x="1698" y="80"/>
                  </a:lnTo>
                  <a:cubicBezTo>
                    <a:pt x="1607" y="27"/>
                    <a:pt x="1487" y="0"/>
                    <a:pt x="1368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5"/>
            <p:cNvSpPr/>
            <p:nvPr/>
          </p:nvSpPr>
          <p:spPr>
            <a:xfrm>
              <a:off x="1895875" y="1877625"/>
              <a:ext cx="53600" cy="57375"/>
            </a:xfrm>
            <a:custGeom>
              <a:avLst/>
              <a:gdLst/>
              <a:ahLst/>
              <a:cxnLst/>
              <a:rect l="l" t="t" r="r" b="b"/>
              <a:pathLst>
                <a:path w="2144" h="2295" extrusionOk="0">
                  <a:moveTo>
                    <a:pt x="640" y="1"/>
                  </a:moveTo>
                  <a:lnTo>
                    <a:pt x="149" y="286"/>
                  </a:lnTo>
                  <a:cubicBezTo>
                    <a:pt x="36" y="351"/>
                    <a:pt x="2" y="440"/>
                    <a:pt x="29" y="525"/>
                  </a:cubicBezTo>
                  <a:cubicBezTo>
                    <a:pt x="18" y="557"/>
                    <a:pt x="18" y="591"/>
                    <a:pt x="29" y="624"/>
                  </a:cubicBezTo>
                  <a:cubicBezTo>
                    <a:pt x="18" y="655"/>
                    <a:pt x="18" y="689"/>
                    <a:pt x="29" y="721"/>
                  </a:cubicBezTo>
                  <a:cubicBezTo>
                    <a:pt x="18" y="753"/>
                    <a:pt x="18" y="788"/>
                    <a:pt x="29" y="819"/>
                  </a:cubicBezTo>
                  <a:cubicBezTo>
                    <a:pt x="18" y="850"/>
                    <a:pt x="18" y="885"/>
                    <a:pt x="29" y="917"/>
                  </a:cubicBezTo>
                  <a:cubicBezTo>
                    <a:pt x="18" y="949"/>
                    <a:pt x="18" y="983"/>
                    <a:pt x="29" y="1016"/>
                  </a:cubicBezTo>
                  <a:cubicBezTo>
                    <a:pt x="1" y="1100"/>
                    <a:pt x="36" y="1190"/>
                    <a:pt x="149" y="1255"/>
                  </a:cubicBezTo>
                  <a:lnTo>
                    <a:pt x="1813" y="2216"/>
                  </a:lnTo>
                  <a:cubicBezTo>
                    <a:pt x="1905" y="2268"/>
                    <a:pt x="2024" y="2295"/>
                    <a:pt x="2144" y="2295"/>
                  </a:cubicBezTo>
                  <a:lnTo>
                    <a:pt x="2144" y="780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5"/>
            <p:cNvSpPr/>
            <p:nvPr/>
          </p:nvSpPr>
          <p:spPr>
            <a:xfrm>
              <a:off x="1895050" y="1865075"/>
              <a:ext cx="89475" cy="50350"/>
            </a:xfrm>
            <a:custGeom>
              <a:avLst/>
              <a:gdLst/>
              <a:ahLst/>
              <a:cxnLst/>
              <a:rect l="l" t="t" r="r" b="b"/>
              <a:pathLst>
                <a:path w="3579" h="2014" extrusionOk="0">
                  <a:moveTo>
                    <a:pt x="1402" y="1"/>
                  </a:moveTo>
                  <a:cubicBezTo>
                    <a:pt x="1282" y="1"/>
                    <a:pt x="1163" y="27"/>
                    <a:pt x="1072" y="79"/>
                  </a:cubicBezTo>
                  <a:lnTo>
                    <a:pt x="182" y="592"/>
                  </a:lnTo>
                  <a:cubicBezTo>
                    <a:pt x="0" y="697"/>
                    <a:pt x="0" y="869"/>
                    <a:pt x="182" y="974"/>
                  </a:cubicBezTo>
                  <a:lnTo>
                    <a:pt x="1846" y="1934"/>
                  </a:lnTo>
                  <a:cubicBezTo>
                    <a:pt x="1937" y="1987"/>
                    <a:pt x="2057" y="2014"/>
                    <a:pt x="2176" y="2014"/>
                  </a:cubicBezTo>
                  <a:cubicBezTo>
                    <a:pt x="2296" y="2014"/>
                    <a:pt x="2416" y="1987"/>
                    <a:pt x="2507" y="1934"/>
                  </a:cubicBezTo>
                  <a:lnTo>
                    <a:pt x="3395" y="1421"/>
                  </a:lnTo>
                  <a:cubicBezTo>
                    <a:pt x="3579" y="1316"/>
                    <a:pt x="3579" y="1146"/>
                    <a:pt x="3395" y="1040"/>
                  </a:cubicBezTo>
                  <a:lnTo>
                    <a:pt x="1733" y="79"/>
                  </a:lnTo>
                  <a:cubicBezTo>
                    <a:pt x="1641" y="27"/>
                    <a:pt x="1521" y="1"/>
                    <a:pt x="1402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5"/>
            <p:cNvSpPr/>
            <p:nvPr/>
          </p:nvSpPr>
          <p:spPr>
            <a:xfrm>
              <a:off x="1992775" y="1925875"/>
              <a:ext cx="87775" cy="65075"/>
            </a:xfrm>
            <a:custGeom>
              <a:avLst/>
              <a:gdLst/>
              <a:ahLst/>
              <a:cxnLst/>
              <a:rect l="l" t="t" r="r" b="b"/>
              <a:pathLst>
                <a:path w="3511" h="2603" extrusionOk="0">
                  <a:moveTo>
                    <a:pt x="1368" y="0"/>
                  </a:moveTo>
                  <a:cubicBezTo>
                    <a:pt x="1249" y="0"/>
                    <a:pt x="1129" y="26"/>
                    <a:pt x="1038" y="79"/>
                  </a:cubicBezTo>
                  <a:lnTo>
                    <a:pt x="149" y="592"/>
                  </a:lnTo>
                  <a:cubicBezTo>
                    <a:pt x="36" y="658"/>
                    <a:pt x="1" y="747"/>
                    <a:pt x="28" y="832"/>
                  </a:cubicBezTo>
                  <a:cubicBezTo>
                    <a:pt x="17" y="863"/>
                    <a:pt x="17" y="898"/>
                    <a:pt x="28" y="929"/>
                  </a:cubicBezTo>
                  <a:cubicBezTo>
                    <a:pt x="17" y="962"/>
                    <a:pt x="17" y="996"/>
                    <a:pt x="28" y="1028"/>
                  </a:cubicBezTo>
                  <a:cubicBezTo>
                    <a:pt x="17" y="1060"/>
                    <a:pt x="17" y="1095"/>
                    <a:pt x="28" y="1126"/>
                  </a:cubicBezTo>
                  <a:cubicBezTo>
                    <a:pt x="17" y="1158"/>
                    <a:pt x="17" y="1193"/>
                    <a:pt x="28" y="1224"/>
                  </a:cubicBezTo>
                  <a:cubicBezTo>
                    <a:pt x="17" y="1256"/>
                    <a:pt x="17" y="1290"/>
                    <a:pt x="28" y="1323"/>
                  </a:cubicBezTo>
                  <a:cubicBezTo>
                    <a:pt x="1" y="1407"/>
                    <a:pt x="34" y="1497"/>
                    <a:pt x="149" y="1562"/>
                  </a:cubicBezTo>
                  <a:lnTo>
                    <a:pt x="1813" y="2523"/>
                  </a:lnTo>
                  <a:cubicBezTo>
                    <a:pt x="1904" y="2576"/>
                    <a:pt x="2023" y="2602"/>
                    <a:pt x="2143" y="2602"/>
                  </a:cubicBezTo>
                  <a:cubicBezTo>
                    <a:pt x="2262" y="2602"/>
                    <a:pt x="2382" y="2576"/>
                    <a:pt x="2473" y="2523"/>
                  </a:cubicBezTo>
                  <a:lnTo>
                    <a:pt x="3362" y="2011"/>
                  </a:lnTo>
                  <a:cubicBezTo>
                    <a:pt x="3476" y="1944"/>
                    <a:pt x="3511" y="1855"/>
                    <a:pt x="3483" y="1770"/>
                  </a:cubicBezTo>
                  <a:cubicBezTo>
                    <a:pt x="3494" y="1738"/>
                    <a:pt x="3494" y="1704"/>
                    <a:pt x="3483" y="1673"/>
                  </a:cubicBezTo>
                  <a:cubicBezTo>
                    <a:pt x="3494" y="1640"/>
                    <a:pt x="3494" y="1606"/>
                    <a:pt x="3483" y="1574"/>
                  </a:cubicBezTo>
                  <a:cubicBezTo>
                    <a:pt x="3494" y="1542"/>
                    <a:pt x="3494" y="1507"/>
                    <a:pt x="3483" y="1476"/>
                  </a:cubicBezTo>
                  <a:cubicBezTo>
                    <a:pt x="3494" y="1445"/>
                    <a:pt x="3494" y="1410"/>
                    <a:pt x="3483" y="1378"/>
                  </a:cubicBezTo>
                  <a:cubicBezTo>
                    <a:pt x="3494" y="1346"/>
                    <a:pt x="3494" y="1312"/>
                    <a:pt x="3483" y="1279"/>
                  </a:cubicBezTo>
                  <a:cubicBezTo>
                    <a:pt x="3511" y="1195"/>
                    <a:pt x="3476" y="1106"/>
                    <a:pt x="3362" y="1040"/>
                  </a:cubicBezTo>
                  <a:lnTo>
                    <a:pt x="1698" y="79"/>
                  </a:lnTo>
                  <a:cubicBezTo>
                    <a:pt x="1607" y="26"/>
                    <a:pt x="1488" y="0"/>
                    <a:pt x="1368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5"/>
            <p:cNvSpPr/>
            <p:nvPr/>
          </p:nvSpPr>
          <p:spPr>
            <a:xfrm>
              <a:off x="1992775" y="1933575"/>
              <a:ext cx="53600" cy="57350"/>
            </a:xfrm>
            <a:custGeom>
              <a:avLst/>
              <a:gdLst/>
              <a:ahLst/>
              <a:cxnLst/>
              <a:rect l="l" t="t" r="r" b="b"/>
              <a:pathLst>
                <a:path w="2144" h="2294" extrusionOk="0">
                  <a:moveTo>
                    <a:pt x="640" y="0"/>
                  </a:moveTo>
                  <a:lnTo>
                    <a:pt x="149" y="284"/>
                  </a:lnTo>
                  <a:cubicBezTo>
                    <a:pt x="36" y="350"/>
                    <a:pt x="1" y="439"/>
                    <a:pt x="28" y="524"/>
                  </a:cubicBezTo>
                  <a:cubicBezTo>
                    <a:pt x="17" y="555"/>
                    <a:pt x="17" y="590"/>
                    <a:pt x="28" y="621"/>
                  </a:cubicBezTo>
                  <a:cubicBezTo>
                    <a:pt x="17" y="654"/>
                    <a:pt x="17" y="688"/>
                    <a:pt x="28" y="720"/>
                  </a:cubicBezTo>
                  <a:cubicBezTo>
                    <a:pt x="17" y="752"/>
                    <a:pt x="17" y="787"/>
                    <a:pt x="28" y="818"/>
                  </a:cubicBezTo>
                  <a:cubicBezTo>
                    <a:pt x="17" y="850"/>
                    <a:pt x="17" y="885"/>
                    <a:pt x="28" y="916"/>
                  </a:cubicBezTo>
                  <a:cubicBezTo>
                    <a:pt x="17" y="948"/>
                    <a:pt x="17" y="982"/>
                    <a:pt x="28" y="1015"/>
                  </a:cubicBezTo>
                  <a:cubicBezTo>
                    <a:pt x="1" y="1099"/>
                    <a:pt x="34" y="1189"/>
                    <a:pt x="149" y="1254"/>
                  </a:cubicBezTo>
                  <a:lnTo>
                    <a:pt x="1813" y="2214"/>
                  </a:lnTo>
                  <a:cubicBezTo>
                    <a:pt x="1903" y="2267"/>
                    <a:pt x="2024" y="2294"/>
                    <a:pt x="2143" y="2294"/>
                  </a:cubicBezTo>
                  <a:lnTo>
                    <a:pt x="2143" y="78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5"/>
            <p:cNvSpPr/>
            <p:nvPr/>
          </p:nvSpPr>
          <p:spPr>
            <a:xfrm>
              <a:off x="1991900" y="1921000"/>
              <a:ext cx="89500" cy="50350"/>
            </a:xfrm>
            <a:custGeom>
              <a:avLst/>
              <a:gdLst/>
              <a:ahLst/>
              <a:cxnLst/>
              <a:rect l="l" t="t" r="r" b="b"/>
              <a:pathLst>
                <a:path w="3580" h="2014" extrusionOk="0">
                  <a:moveTo>
                    <a:pt x="1402" y="1"/>
                  </a:moveTo>
                  <a:cubicBezTo>
                    <a:pt x="1283" y="1"/>
                    <a:pt x="1163" y="27"/>
                    <a:pt x="1072" y="80"/>
                  </a:cubicBezTo>
                  <a:lnTo>
                    <a:pt x="184" y="592"/>
                  </a:lnTo>
                  <a:cubicBezTo>
                    <a:pt x="1" y="699"/>
                    <a:pt x="1" y="869"/>
                    <a:pt x="184" y="975"/>
                  </a:cubicBezTo>
                  <a:lnTo>
                    <a:pt x="1847" y="1934"/>
                  </a:lnTo>
                  <a:cubicBezTo>
                    <a:pt x="1938" y="1987"/>
                    <a:pt x="2058" y="2014"/>
                    <a:pt x="2177" y="2014"/>
                  </a:cubicBezTo>
                  <a:cubicBezTo>
                    <a:pt x="2297" y="2014"/>
                    <a:pt x="2417" y="1987"/>
                    <a:pt x="2508" y="1934"/>
                  </a:cubicBezTo>
                  <a:lnTo>
                    <a:pt x="3397" y="1421"/>
                  </a:lnTo>
                  <a:cubicBezTo>
                    <a:pt x="3579" y="1316"/>
                    <a:pt x="3579" y="1146"/>
                    <a:pt x="3397" y="1040"/>
                  </a:cubicBezTo>
                  <a:lnTo>
                    <a:pt x="1733" y="80"/>
                  </a:lnTo>
                  <a:cubicBezTo>
                    <a:pt x="1642" y="27"/>
                    <a:pt x="1522" y="1"/>
                    <a:pt x="1402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5"/>
            <p:cNvSpPr/>
            <p:nvPr/>
          </p:nvSpPr>
          <p:spPr>
            <a:xfrm>
              <a:off x="2089600" y="1981800"/>
              <a:ext cx="87775" cy="65050"/>
            </a:xfrm>
            <a:custGeom>
              <a:avLst/>
              <a:gdLst/>
              <a:ahLst/>
              <a:cxnLst/>
              <a:rect l="l" t="t" r="r" b="b"/>
              <a:pathLst>
                <a:path w="3511" h="2602" extrusionOk="0">
                  <a:moveTo>
                    <a:pt x="1369" y="0"/>
                  </a:moveTo>
                  <a:cubicBezTo>
                    <a:pt x="1249" y="0"/>
                    <a:pt x="1130" y="26"/>
                    <a:pt x="1038" y="79"/>
                  </a:cubicBezTo>
                  <a:lnTo>
                    <a:pt x="149" y="592"/>
                  </a:lnTo>
                  <a:cubicBezTo>
                    <a:pt x="36" y="658"/>
                    <a:pt x="1" y="747"/>
                    <a:pt x="29" y="832"/>
                  </a:cubicBezTo>
                  <a:cubicBezTo>
                    <a:pt x="18" y="863"/>
                    <a:pt x="18" y="898"/>
                    <a:pt x="29" y="930"/>
                  </a:cubicBezTo>
                  <a:cubicBezTo>
                    <a:pt x="18" y="962"/>
                    <a:pt x="18" y="996"/>
                    <a:pt x="29" y="1028"/>
                  </a:cubicBezTo>
                  <a:cubicBezTo>
                    <a:pt x="18" y="1060"/>
                    <a:pt x="18" y="1095"/>
                    <a:pt x="29" y="1126"/>
                  </a:cubicBezTo>
                  <a:cubicBezTo>
                    <a:pt x="18" y="1158"/>
                    <a:pt x="18" y="1193"/>
                    <a:pt x="29" y="1224"/>
                  </a:cubicBezTo>
                  <a:cubicBezTo>
                    <a:pt x="18" y="1257"/>
                    <a:pt x="18" y="1290"/>
                    <a:pt x="29" y="1323"/>
                  </a:cubicBezTo>
                  <a:cubicBezTo>
                    <a:pt x="2" y="1407"/>
                    <a:pt x="37" y="1497"/>
                    <a:pt x="149" y="1562"/>
                  </a:cubicBezTo>
                  <a:lnTo>
                    <a:pt x="1813" y="2522"/>
                  </a:lnTo>
                  <a:cubicBezTo>
                    <a:pt x="1905" y="2575"/>
                    <a:pt x="2025" y="2602"/>
                    <a:pt x="2144" y="2602"/>
                  </a:cubicBezTo>
                  <a:cubicBezTo>
                    <a:pt x="2264" y="2602"/>
                    <a:pt x="2383" y="2575"/>
                    <a:pt x="2474" y="2522"/>
                  </a:cubicBezTo>
                  <a:lnTo>
                    <a:pt x="3364" y="2009"/>
                  </a:lnTo>
                  <a:cubicBezTo>
                    <a:pt x="3477" y="1944"/>
                    <a:pt x="3511" y="1855"/>
                    <a:pt x="3484" y="1771"/>
                  </a:cubicBezTo>
                  <a:cubicBezTo>
                    <a:pt x="3495" y="1738"/>
                    <a:pt x="3495" y="1704"/>
                    <a:pt x="3484" y="1672"/>
                  </a:cubicBezTo>
                  <a:cubicBezTo>
                    <a:pt x="3495" y="1640"/>
                    <a:pt x="3495" y="1605"/>
                    <a:pt x="3484" y="1574"/>
                  </a:cubicBezTo>
                  <a:cubicBezTo>
                    <a:pt x="3495" y="1543"/>
                    <a:pt x="3495" y="1508"/>
                    <a:pt x="3484" y="1476"/>
                  </a:cubicBezTo>
                  <a:cubicBezTo>
                    <a:pt x="3495" y="1445"/>
                    <a:pt x="3495" y="1410"/>
                    <a:pt x="3484" y="1378"/>
                  </a:cubicBezTo>
                  <a:cubicBezTo>
                    <a:pt x="3495" y="1346"/>
                    <a:pt x="3495" y="1312"/>
                    <a:pt x="3484" y="1279"/>
                  </a:cubicBezTo>
                  <a:cubicBezTo>
                    <a:pt x="3511" y="1195"/>
                    <a:pt x="3477" y="1106"/>
                    <a:pt x="3364" y="1041"/>
                  </a:cubicBezTo>
                  <a:lnTo>
                    <a:pt x="1700" y="79"/>
                  </a:lnTo>
                  <a:cubicBezTo>
                    <a:pt x="1609" y="26"/>
                    <a:pt x="1489" y="0"/>
                    <a:pt x="1369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5"/>
            <p:cNvSpPr/>
            <p:nvPr/>
          </p:nvSpPr>
          <p:spPr>
            <a:xfrm>
              <a:off x="2089625" y="1989525"/>
              <a:ext cx="53575" cy="57325"/>
            </a:xfrm>
            <a:custGeom>
              <a:avLst/>
              <a:gdLst/>
              <a:ahLst/>
              <a:cxnLst/>
              <a:rect l="l" t="t" r="r" b="b"/>
              <a:pathLst>
                <a:path w="2143" h="2293" extrusionOk="0">
                  <a:moveTo>
                    <a:pt x="639" y="0"/>
                  </a:moveTo>
                  <a:lnTo>
                    <a:pt x="148" y="283"/>
                  </a:lnTo>
                  <a:cubicBezTo>
                    <a:pt x="36" y="349"/>
                    <a:pt x="1" y="438"/>
                    <a:pt x="28" y="523"/>
                  </a:cubicBezTo>
                  <a:cubicBezTo>
                    <a:pt x="17" y="554"/>
                    <a:pt x="17" y="589"/>
                    <a:pt x="28" y="621"/>
                  </a:cubicBezTo>
                  <a:cubicBezTo>
                    <a:pt x="17" y="653"/>
                    <a:pt x="17" y="687"/>
                    <a:pt x="28" y="719"/>
                  </a:cubicBezTo>
                  <a:cubicBezTo>
                    <a:pt x="17" y="751"/>
                    <a:pt x="17" y="786"/>
                    <a:pt x="28" y="817"/>
                  </a:cubicBezTo>
                  <a:cubicBezTo>
                    <a:pt x="17" y="849"/>
                    <a:pt x="17" y="884"/>
                    <a:pt x="28" y="915"/>
                  </a:cubicBezTo>
                  <a:cubicBezTo>
                    <a:pt x="17" y="948"/>
                    <a:pt x="17" y="981"/>
                    <a:pt x="28" y="1014"/>
                  </a:cubicBezTo>
                  <a:cubicBezTo>
                    <a:pt x="1" y="1098"/>
                    <a:pt x="35" y="1188"/>
                    <a:pt x="148" y="1253"/>
                  </a:cubicBezTo>
                  <a:lnTo>
                    <a:pt x="1812" y="2213"/>
                  </a:lnTo>
                  <a:cubicBezTo>
                    <a:pt x="1903" y="2266"/>
                    <a:pt x="2023" y="2293"/>
                    <a:pt x="2143" y="2293"/>
                  </a:cubicBezTo>
                  <a:lnTo>
                    <a:pt x="2143" y="779"/>
                  </a:lnTo>
                  <a:lnTo>
                    <a:pt x="639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5"/>
            <p:cNvSpPr/>
            <p:nvPr/>
          </p:nvSpPr>
          <p:spPr>
            <a:xfrm>
              <a:off x="2088750" y="1976925"/>
              <a:ext cx="89500" cy="50350"/>
            </a:xfrm>
            <a:custGeom>
              <a:avLst/>
              <a:gdLst/>
              <a:ahLst/>
              <a:cxnLst/>
              <a:rect l="l" t="t" r="r" b="b"/>
              <a:pathLst>
                <a:path w="3580" h="2014" extrusionOk="0">
                  <a:moveTo>
                    <a:pt x="1403" y="1"/>
                  </a:moveTo>
                  <a:cubicBezTo>
                    <a:pt x="1284" y="1"/>
                    <a:pt x="1164" y="27"/>
                    <a:pt x="1074" y="80"/>
                  </a:cubicBezTo>
                  <a:lnTo>
                    <a:pt x="183" y="592"/>
                  </a:lnTo>
                  <a:cubicBezTo>
                    <a:pt x="1" y="697"/>
                    <a:pt x="1" y="869"/>
                    <a:pt x="183" y="974"/>
                  </a:cubicBezTo>
                  <a:lnTo>
                    <a:pt x="1847" y="1934"/>
                  </a:lnTo>
                  <a:cubicBezTo>
                    <a:pt x="1939" y="1987"/>
                    <a:pt x="2059" y="2014"/>
                    <a:pt x="2178" y="2014"/>
                  </a:cubicBezTo>
                  <a:cubicBezTo>
                    <a:pt x="2298" y="2014"/>
                    <a:pt x="2417" y="1987"/>
                    <a:pt x="2508" y="1934"/>
                  </a:cubicBezTo>
                  <a:lnTo>
                    <a:pt x="3398" y="1421"/>
                  </a:lnTo>
                  <a:cubicBezTo>
                    <a:pt x="3580" y="1316"/>
                    <a:pt x="3580" y="1146"/>
                    <a:pt x="3398" y="1040"/>
                  </a:cubicBezTo>
                  <a:lnTo>
                    <a:pt x="1734" y="80"/>
                  </a:lnTo>
                  <a:cubicBezTo>
                    <a:pt x="1643" y="27"/>
                    <a:pt x="1523" y="1"/>
                    <a:pt x="1403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5"/>
            <p:cNvSpPr/>
            <p:nvPr/>
          </p:nvSpPr>
          <p:spPr>
            <a:xfrm>
              <a:off x="2186500" y="2037700"/>
              <a:ext cx="87775" cy="65075"/>
            </a:xfrm>
            <a:custGeom>
              <a:avLst/>
              <a:gdLst/>
              <a:ahLst/>
              <a:cxnLst/>
              <a:rect l="l" t="t" r="r" b="b"/>
              <a:pathLst>
                <a:path w="3511" h="2603" extrusionOk="0">
                  <a:moveTo>
                    <a:pt x="1368" y="0"/>
                  </a:moveTo>
                  <a:cubicBezTo>
                    <a:pt x="1248" y="0"/>
                    <a:pt x="1129" y="26"/>
                    <a:pt x="1037" y="79"/>
                  </a:cubicBezTo>
                  <a:lnTo>
                    <a:pt x="149" y="592"/>
                  </a:lnTo>
                  <a:cubicBezTo>
                    <a:pt x="35" y="658"/>
                    <a:pt x="0" y="747"/>
                    <a:pt x="28" y="832"/>
                  </a:cubicBezTo>
                  <a:cubicBezTo>
                    <a:pt x="17" y="863"/>
                    <a:pt x="17" y="898"/>
                    <a:pt x="28" y="929"/>
                  </a:cubicBezTo>
                  <a:cubicBezTo>
                    <a:pt x="17" y="962"/>
                    <a:pt x="17" y="996"/>
                    <a:pt x="28" y="1028"/>
                  </a:cubicBezTo>
                  <a:cubicBezTo>
                    <a:pt x="17" y="1060"/>
                    <a:pt x="17" y="1095"/>
                    <a:pt x="28" y="1126"/>
                  </a:cubicBezTo>
                  <a:cubicBezTo>
                    <a:pt x="17" y="1157"/>
                    <a:pt x="17" y="1192"/>
                    <a:pt x="28" y="1224"/>
                  </a:cubicBezTo>
                  <a:cubicBezTo>
                    <a:pt x="17" y="1256"/>
                    <a:pt x="17" y="1290"/>
                    <a:pt x="28" y="1323"/>
                  </a:cubicBezTo>
                  <a:cubicBezTo>
                    <a:pt x="2" y="1408"/>
                    <a:pt x="35" y="1498"/>
                    <a:pt x="149" y="1563"/>
                  </a:cubicBezTo>
                  <a:lnTo>
                    <a:pt x="1812" y="2523"/>
                  </a:lnTo>
                  <a:cubicBezTo>
                    <a:pt x="1903" y="2576"/>
                    <a:pt x="2023" y="2603"/>
                    <a:pt x="2143" y="2603"/>
                  </a:cubicBezTo>
                  <a:cubicBezTo>
                    <a:pt x="2262" y="2603"/>
                    <a:pt x="2382" y="2576"/>
                    <a:pt x="2473" y="2523"/>
                  </a:cubicBezTo>
                  <a:lnTo>
                    <a:pt x="3362" y="2011"/>
                  </a:lnTo>
                  <a:cubicBezTo>
                    <a:pt x="3475" y="1945"/>
                    <a:pt x="3509" y="1856"/>
                    <a:pt x="3483" y="1772"/>
                  </a:cubicBezTo>
                  <a:cubicBezTo>
                    <a:pt x="3494" y="1739"/>
                    <a:pt x="3494" y="1705"/>
                    <a:pt x="3483" y="1673"/>
                  </a:cubicBezTo>
                  <a:cubicBezTo>
                    <a:pt x="3494" y="1641"/>
                    <a:pt x="3494" y="1606"/>
                    <a:pt x="3483" y="1575"/>
                  </a:cubicBezTo>
                  <a:cubicBezTo>
                    <a:pt x="3494" y="1544"/>
                    <a:pt x="3494" y="1509"/>
                    <a:pt x="3483" y="1477"/>
                  </a:cubicBezTo>
                  <a:cubicBezTo>
                    <a:pt x="3494" y="1445"/>
                    <a:pt x="3494" y="1411"/>
                    <a:pt x="3483" y="1379"/>
                  </a:cubicBezTo>
                  <a:cubicBezTo>
                    <a:pt x="3494" y="1347"/>
                    <a:pt x="3494" y="1313"/>
                    <a:pt x="3483" y="1281"/>
                  </a:cubicBezTo>
                  <a:cubicBezTo>
                    <a:pt x="3510" y="1196"/>
                    <a:pt x="3475" y="1107"/>
                    <a:pt x="3362" y="1042"/>
                  </a:cubicBezTo>
                  <a:lnTo>
                    <a:pt x="1698" y="79"/>
                  </a:lnTo>
                  <a:cubicBezTo>
                    <a:pt x="1607" y="26"/>
                    <a:pt x="1488" y="0"/>
                    <a:pt x="1368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45"/>
            <p:cNvSpPr/>
            <p:nvPr/>
          </p:nvSpPr>
          <p:spPr>
            <a:xfrm>
              <a:off x="2186500" y="2045450"/>
              <a:ext cx="53575" cy="57325"/>
            </a:xfrm>
            <a:custGeom>
              <a:avLst/>
              <a:gdLst/>
              <a:ahLst/>
              <a:cxnLst/>
              <a:rect l="l" t="t" r="r" b="b"/>
              <a:pathLst>
                <a:path w="2143" h="2293" extrusionOk="0">
                  <a:moveTo>
                    <a:pt x="640" y="0"/>
                  </a:moveTo>
                  <a:lnTo>
                    <a:pt x="149" y="283"/>
                  </a:lnTo>
                  <a:cubicBezTo>
                    <a:pt x="35" y="349"/>
                    <a:pt x="0" y="438"/>
                    <a:pt x="28" y="523"/>
                  </a:cubicBezTo>
                  <a:cubicBezTo>
                    <a:pt x="17" y="554"/>
                    <a:pt x="17" y="589"/>
                    <a:pt x="28" y="621"/>
                  </a:cubicBezTo>
                  <a:cubicBezTo>
                    <a:pt x="17" y="653"/>
                    <a:pt x="17" y="687"/>
                    <a:pt x="28" y="720"/>
                  </a:cubicBezTo>
                  <a:cubicBezTo>
                    <a:pt x="17" y="751"/>
                    <a:pt x="17" y="786"/>
                    <a:pt x="28" y="817"/>
                  </a:cubicBezTo>
                  <a:cubicBezTo>
                    <a:pt x="17" y="849"/>
                    <a:pt x="17" y="884"/>
                    <a:pt x="28" y="915"/>
                  </a:cubicBezTo>
                  <a:cubicBezTo>
                    <a:pt x="17" y="948"/>
                    <a:pt x="17" y="981"/>
                    <a:pt x="28" y="1014"/>
                  </a:cubicBezTo>
                  <a:cubicBezTo>
                    <a:pt x="0" y="1098"/>
                    <a:pt x="34" y="1188"/>
                    <a:pt x="149" y="1253"/>
                  </a:cubicBezTo>
                  <a:lnTo>
                    <a:pt x="1812" y="2213"/>
                  </a:lnTo>
                  <a:cubicBezTo>
                    <a:pt x="1903" y="2266"/>
                    <a:pt x="2023" y="2293"/>
                    <a:pt x="2142" y="2293"/>
                  </a:cubicBezTo>
                  <a:lnTo>
                    <a:pt x="2142" y="780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45"/>
            <p:cNvSpPr/>
            <p:nvPr/>
          </p:nvSpPr>
          <p:spPr>
            <a:xfrm>
              <a:off x="2185625" y="2032850"/>
              <a:ext cx="89500" cy="50350"/>
            </a:xfrm>
            <a:custGeom>
              <a:avLst/>
              <a:gdLst/>
              <a:ahLst/>
              <a:cxnLst/>
              <a:rect l="l" t="t" r="r" b="b"/>
              <a:pathLst>
                <a:path w="3580" h="2014" extrusionOk="0">
                  <a:moveTo>
                    <a:pt x="1403" y="1"/>
                  </a:moveTo>
                  <a:cubicBezTo>
                    <a:pt x="1283" y="1"/>
                    <a:pt x="1164" y="27"/>
                    <a:pt x="1072" y="80"/>
                  </a:cubicBezTo>
                  <a:lnTo>
                    <a:pt x="184" y="592"/>
                  </a:lnTo>
                  <a:cubicBezTo>
                    <a:pt x="0" y="697"/>
                    <a:pt x="0" y="869"/>
                    <a:pt x="184" y="974"/>
                  </a:cubicBezTo>
                  <a:lnTo>
                    <a:pt x="1848" y="1934"/>
                  </a:lnTo>
                  <a:cubicBezTo>
                    <a:pt x="1939" y="1987"/>
                    <a:pt x="2058" y="2014"/>
                    <a:pt x="2178" y="2014"/>
                  </a:cubicBezTo>
                  <a:cubicBezTo>
                    <a:pt x="2297" y="2014"/>
                    <a:pt x="2417" y="1987"/>
                    <a:pt x="2508" y="1934"/>
                  </a:cubicBezTo>
                  <a:lnTo>
                    <a:pt x="3397" y="1421"/>
                  </a:lnTo>
                  <a:cubicBezTo>
                    <a:pt x="3579" y="1316"/>
                    <a:pt x="3579" y="1145"/>
                    <a:pt x="3397" y="1040"/>
                  </a:cubicBezTo>
                  <a:lnTo>
                    <a:pt x="1733" y="80"/>
                  </a:lnTo>
                  <a:cubicBezTo>
                    <a:pt x="1642" y="27"/>
                    <a:pt x="1523" y="1"/>
                    <a:pt x="1403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45"/>
            <p:cNvSpPr/>
            <p:nvPr/>
          </p:nvSpPr>
          <p:spPr>
            <a:xfrm>
              <a:off x="1799050" y="1914675"/>
              <a:ext cx="107125" cy="76275"/>
            </a:xfrm>
            <a:custGeom>
              <a:avLst/>
              <a:gdLst/>
              <a:ahLst/>
              <a:cxnLst/>
              <a:rect l="l" t="t" r="r" b="b"/>
              <a:pathLst>
                <a:path w="4285" h="3051" extrusionOk="0">
                  <a:moveTo>
                    <a:pt x="2142" y="0"/>
                  </a:moveTo>
                  <a:cubicBezTo>
                    <a:pt x="2022" y="0"/>
                    <a:pt x="1903" y="27"/>
                    <a:pt x="1812" y="79"/>
                  </a:cubicBezTo>
                  <a:lnTo>
                    <a:pt x="148" y="1040"/>
                  </a:lnTo>
                  <a:cubicBezTo>
                    <a:pt x="34" y="1106"/>
                    <a:pt x="1" y="1195"/>
                    <a:pt x="27" y="1280"/>
                  </a:cubicBezTo>
                  <a:cubicBezTo>
                    <a:pt x="16" y="1312"/>
                    <a:pt x="16" y="1346"/>
                    <a:pt x="27" y="1377"/>
                  </a:cubicBezTo>
                  <a:cubicBezTo>
                    <a:pt x="16" y="1410"/>
                    <a:pt x="16" y="1444"/>
                    <a:pt x="27" y="1476"/>
                  </a:cubicBezTo>
                  <a:cubicBezTo>
                    <a:pt x="16" y="1508"/>
                    <a:pt x="16" y="1543"/>
                    <a:pt x="27" y="1574"/>
                  </a:cubicBezTo>
                  <a:cubicBezTo>
                    <a:pt x="16" y="1606"/>
                    <a:pt x="16" y="1641"/>
                    <a:pt x="27" y="1672"/>
                  </a:cubicBezTo>
                  <a:cubicBezTo>
                    <a:pt x="16" y="1704"/>
                    <a:pt x="16" y="1738"/>
                    <a:pt x="27" y="1771"/>
                  </a:cubicBezTo>
                  <a:cubicBezTo>
                    <a:pt x="1" y="1855"/>
                    <a:pt x="34" y="1945"/>
                    <a:pt x="148" y="2010"/>
                  </a:cubicBezTo>
                  <a:lnTo>
                    <a:pt x="1812" y="2971"/>
                  </a:lnTo>
                  <a:cubicBezTo>
                    <a:pt x="1903" y="3024"/>
                    <a:pt x="2022" y="3050"/>
                    <a:pt x="2142" y="3050"/>
                  </a:cubicBezTo>
                  <a:cubicBezTo>
                    <a:pt x="2262" y="3050"/>
                    <a:pt x="2381" y="3024"/>
                    <a:pt x="2473" y="2971"/>
                  </a:cubicBezTo>
                  <a:lnTo>
                    <a:pt x="4137" y="2010"/>
                  </a:lnTo>
                  <a:cubicBezTo>
                    <a:pt x="4249" y="1945"/>
                    <a:pt x="4284" y="1855"/>
                    <a:pt x="4258" y="1771"/>
                  </a:cubicBezTo>
                  <a:cubicBezTo>
                    <a:pt x="4267" y="1738"/>
                    <a:pt x="4267" y="1704"/>
                    <a:pt x="4258" y="1672"/>
                  </a:cubicBezTo>
                  <a:cubicBezTo>
                    <a:pt x="4267" y="1641"/>
                    <a:pt x="4267" y="1606"/>
                    <a:pt x="4258" y="1574"/>
                  </a:cubicBezTo>
                  <a:cubicBezTo>
                    <a:pt x="4267" y="1543"/>
                    <a:pt x="4267" y="1508"/>
                    <a:pt x="4258" y="1476"/>
                  </a:cubicBezTo>
                  <a:cubicBezTo>
                    <a:pt x="4267" y="1444"/>
                    <a:pt x="4267" y="1410"/>
                    <a:pt x="4258" y="1379"/>
                  </a:cubicBezTo>
                  <a:cubicBezTo>
                    <a:pt x="4267" y="1346"/>
                    <a:pt x="4267" y="1312"/>
                    <a:pt x="4258" y="1280"/>
                  </a:cubicBezTo>
                  <a:cubicBezTo>
                    <a:pt x="4284" y="1195"/>
                    <a:pt x="4250" y="1106"/>
                    <a:pt x="4137" y="1040"/>
                  </a:cubicBezTo>
                  <a:lnTo>
                    <a:pt x="2473" y="79"/>
                  </a:lnTo>
                  <a:cubicBezTo>
                    <a:pt x="2381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45"/>
            <p:cNvSpPr/>
            <p:nvPr/>
          </p:nvSpPr>
          <p:spPr>
            <a:xfrm>
              <a:off x="1799050" y="193245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6" y="0"/>
                  </a:moveTo>
                  <a:lnTo>
                    <a:pt x="148" y="329"/>
                  </a:lnTo>
                  <a:cubicBezTo>
                    <a:pt x="34" y="394"/>
                    <a:pt x="1" y="484"/>
                    <a:pt x="27" y="569"/>
                  </a:cubicBezTo>
                  <a:cubicBezTo>
                    <a:pt x="18" y="600"/>
                    <a:pt x="18" y="634"/>
                    <a:pt x="27" y="666"/>
                  </a:cubicBezTo>
                  <a:cubicBezTo>
                    <a:pt x="18" y="698"/>
                    <a:pt x="18" y="733"/>
                    <a:pt x="27" y="764"/>
                  </a:cubicBezTo>
                  <a:cubicBezTo>
                    <a:pt x="18" y="797"/>
                    <a:pt x="18" y="831"/>
                    <a:pt x="27" y="862"/>
                  </a:cubicBezTo>
                  <a:cubicBezTo>
                    <a:pt x="18" y="895"/>
                    <a:pt x="18" y="928"/>
                    <a:pt x="27" y="961"/>
                  </a:cubicBezTo>
                  <a:cubicBezTo>
                    <a:pt x="18" y="992"/>
                    <a:pt x="18" y="1027"/>
                    <a:pt x="27" y="1059"/>
                  </a:cubicBezTo>
                  <a:cubicBezTo>
                    <a:pt x="1" y="1143"/>
                    <a:pt x="34" y="1234"/>
                    <a:pt x="148" y="1299"/>
                  </a:cubicBezTo>
                  <a:lnTo>
                    <a:pt x="1812" y="2259"/>
                  </a:lnTo>
                  <a:cubicBezTo>
                    <a:pt x="1874" y="2295"/>
                    <a:pt x="1951" y="2315"/>
                    <a:pt x="2030" y="2326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45"/>
            <p:cNvSpPr/>
            <p:nvPr/>
          </p:nvSpPr>
          <p:spPr>
            <a:xfrm>
              <a:off x="1798175" y="1909825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7" y="0"/>
                  </a:moveTo>
                  <a:cubicBezTo>
                    <a:pt x="2057" y="0"/>
                    <a:pt x="1938" y="26"/>
                    <a:pt x="1847" y="79"/>
                  </a:cubicBezTo>
                  <a:lnTo>
                    <a:pt x="183" y="1039"/>
                  </a:lnTo>
                  <a:cubicBezTo>
                    <a:pt x="1" y="1146"/>
                    <a:pt x="1" y="1316"/>
                    <a:pt x="183" y="1421"/>
                  </a:cubicBezTo>
                  <a:lnTo>
                    <a:pt x="1847" y="2382"/>
                  </a:lnTo>
                  <a:cubicBezTo>
                    <a:pt x="1938" y="2435"/>
                    <a:pt x="2057" y="2461"/>
                    <a:pt x="2177" y="2461"/>
                  </a:cubicBezTo>
                  <a:cubicBezTo>
                    <a:pt x="2297" y="2461"/>
                    <a:pt x="2416" y="2435"/>
                    <a:pt x="2508" y="2382"/>
                  </a:cubicBezTo>
                  <a:lnTo>
                    <a:pt x="4172" y="1422"/>
                  </a:lnTo>
                  <a:cubicBezTo>
                    <a:pt x="4354" y="1316"/>
                    <a:pt x="4354" y="1146"/>
                    <a:pt x="4172" y="1039"/>
                  </a:cubicBezTo>
                  <a:lnTo>
                    <a:pt x="2508" y="79"/>
                  </a:lnTo>
                  <a:cubicBezTo>
                    <a:pt x="2416" y="26"/>
                    <a:pt x="2297" y="0"/>
                    <a:pt x="217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45"/>
            <p:cNvSpPr/>
            <p:nvPr/>
          </p:nvSpPr>
          <p:spPr>
            <a:xfrm>
              <a:off x="1895925" y="1970600"/>
              <a:ext cx="107100" cy="76250"/>
            </a:xfrm>
            <a:custGeom>
              <a:avLst/>
              <a:gdLst/>
              <a:ahLst/>
              <a:cxnLst/>
              <a:rect l="l" t="t" r="r" b="b"/>
              <a:pathLst>
                <a:path w="4284" h="3050" extrusionOk="0">
                  <a:moveTo>
                    <a:pt x="2142" y="0"/>
                  </a:moveTo>
                  <a:cubicBezTo>
                    <a:pt x="2022" y="0"/>
                    <a:pt x="1902" y="27"/>
                    <a:pt x="1811" y="79"/>
                  </a:cubicBezTo>
                  <a:lnTo>
                    <a:pt x="147" y="1040"/>
                  </a:lnTo>
                  <a:cubicBezTo>
                    <a:pt x="34" y="1106"/>
                    <a:pt x="0" y="1195"/>
                    <a:pt x="27" y="1280"/>
                  </a:cubicBezTo>
                  <a:cubicBezTo>
                    <a:pt x="16" y="1311"/>
                    <a:pt x="16" y="1346"/>
                    <a:pt x="27" y="1378"/>
                  </a:cubicBezTo>
                  <a:cubicBezTo>
                    <a:pt x="16" y="1410"/>
                    <a:pt x="16" y="1444"/>
                    <a:pt x="27" y="1476"/>
                  </a:cubicBezTo>
                  <a:cubicBezTo>
                    <a:pt x="16" y="1508"/>
                    <a:pt x="16" y="1543"/>
                    <a:pt x="27" y="1574"/>
                  </a:cubicBezTo>
                  <a:cubicBezTo>
                    <a:pt x="16" y="1606"/>
                    <a:pt x="16" y="1641"/>
                    <a:pt x="27" y="1672"/>
                  </a:cubicBezTo>
                  <a:cubicBezTo>
                    <a:pt x="16" y="1705"/>
                    <a:pt x="16" y="1738"/>
                    <a:pt x="27" y="1771"/>
                  </a:cubicBezTo>
                  <a:cubicBezTo>
                    <a:pt x="0" y="1855"/>
                    <a:pt x="34" y="1945"/>
                    <a:pt x="147" y="2010"/>
                  </a:cubicBezTo>
                  <a:lnTo>
                    <a:pt x="1811" y="2970"/>
                  </a:lnTo>
                  <a:cubicBezTo>
                    <a:pt x="1902" y="3023"/>
                    <a:pt x="2022" y="3050"/>
                    <a:pt x="2142" y="3050"/>
                  </a:cubicBezTo>
                  <a:cubicBezTo>
                    <a:pt x="2262" y="3050"/>
                    <a:pt x="2381" y="3023"/>
                    <a:pt x="2472" y="2970"/>
                  </a:cubicBezTo>
                  <a:lnTo>
                    <a:pt x="4136" y="2010"/>
                  </a:lnTo>
                  <a:cubicBezTo>
                    <a:pt x="4250" y="1945"/>
                    <a:pt x="4284" y="1855"/>
                    <a:pt x="4257" y="1771"/>
                  </a:cubicBezTo>
                  <a:cubicBezTo>
                    <a:pt x="4268" y="1738"/>
                    <a:pt x="4268" y="1705"/>
                    <a:pt x="4257" y="1672"/>
                  </a:cubicBezTo>
                  <a:cubicBezTo>
                    <a:pt x="4268" y="1641"/>
                    <a:pt x="4268" y="1606"/>
                    <a:pt x="4257" y="1574"/>
                  </a:cubicBezTo>
                  <a:cubicBezTo>
                    <a:pt x="4268" y="1543"/>
                    <a:pt x="4268" y="1508"/>
                    <a:pt x="4257" y="1476"/>
                  </a:cubicBezTo>
                  <a:cubicBezTo>
                    <a:pt x="4268" y="1444"/>
                    <a:pt x="4268" y="1410"/>
                    <a:pt x="4257" y="1378"/>
                  </a:cubicBezTo>
                  <a:cubicBezTo>
                    <a:pt x="4268" y="1346"/>
                    <a:pt x="4268" y="1311"/>
                    <a:pt x="4257" y="1280"/>
                  </a:cubicBezTo>
                  <a:cubicBezTo>
                    <a:pt x="4284" y="1195"/>
                    <a:pt x="4250" y="1106"/>
                    <a:pt x="4136" y="1040"/>
                  </a:cubicBezTo>
                  <a:lnTo>
                    <a:pt x="2472" y="79"/>
                  </a:lnTo>
                  <a:cubicBezTo>
                    <a:pt x="2381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5"/>
            <p:cNvSpPr/>
            <p:nvPr/>
          </p:nvSpPr>
          <p:spPr>
            <a:xfrm>
              <a:off x="1895875" y="1988375"/>
              <a:ext cx="50800" cy="58150"/>
            </a:xfrm>
            <a:custGeom>
              <a:avLst/>
              <a:gdLst/>
              <a:ahLst/>
              <a:cxnLst/>
              <a:rect l="l" t="t" r="r" b="b"/>
              <a:pathLst>
                <a:path w="2032" h="2326" extrusionOk="0">
                  <a:moveTo>
                    <a:pt x="718" y="0"/>
                  </a:moveTo>
                  <a:lnTo>
                    <a:pt x="149" y="329"/>
                  </a:lnTo>
                  <a:cubicBezTo>
                    <a:pt x="36" y="394"/>
                    <a:pt x="2" y="484"/>
                    <a:pt x="29" y="569"/>
                  </a:cubicBezTo>
                  <a:cubicBezTo>
                    <a:pt x="18" y="600"/>
                    <a:pt x="18" y="635"/>
                    <a:pt x="29" y="667"/>
                  </a:cubicBezTo>
                  <a:cubicBezTo>
                    <a:pt x="18" y="699"/>
                    <a:pt x="18" y="733"/>
                    <a:pt x="29" y="764"/>
                  </a:cubicBezTo>
                  <a:cubicBezTo>
                    <a:pt x="18" y="797"/>
                    <a:pt x="18" y="831"/>
                    <a:pt x="29" y="863"/>
                  </a:cubicBezTo>
                  <a:cubicBezTo>
                    <a:pt x="18" y="895"/>
                    <a:pt x="18" y="930"/>
                    <a:pt x="29" y="961"/>
                  </a:cubicBezTo>
                  <a:cubicBezTo>
                    <a:pt x="18" y="992"/>
                    <a:pt x="18" y="1027"/>
                    <a:pt x="29" y="1059"/>
                  </a:cubicBezTo>
                  <a:cubicBezTo>
                    <a:pt x="1" y="1143"/>
                    <a:pt x="36" y="1234"/>
                    <a:pt x="149" y="1299"/>
                  </a:cubicBezTo>
                  <a:lnTo>
                    <a:pt x="1813" y="2259"/>
                  </a:lnTo>
                  <a:cubicBezTo>
                    <a:pt x="1876" y="2295"/>
                    <a:pt x="1952" y="2315"/>
                    <a:pt x="2032" y="2326"/>
                  </a:cubicBezTo>
                  <a:lnTo>
                    <a:pt x="2032" y="549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5"/>
            <p:cNvSpPr/>
            <p:nvPr/>
          </p:nvSpPr>
          <p:spPr>
            <a:xfrm>
              <a:off x="1895050" y="1965750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6" y="0"/>
                  </a:moveTo>
                  <a:cubicBezTo>
                    <a:pt x="2057" y="0"/>
                    <a:pt x="1937" y="26"/>
                    <a:pt x="1846" y="79"/>
                  </a:cubicBezTo>
                  <a:lnTo>
                    <a:pt x="182" y="1039"/>
                  </a:lnTo>
                  <a:cubicBezTo>
                    <a:pt x="0" y="1146"/>
                    <a:pt x="0" y="1316"/>
                    <a:pt x="182" y="1422"/>
                  </a:cubicBezTo>
                  <a:lnTo>
                    <a:pt x="1846" y="2382"/>
                  </a:lnTo>
                  <a:cubicBezTo>
                    <a:pt x="1937" y="2435"/>
                    <a:pt x="2057" y="2461"/>
                    <a:pt x="2177" y="2461"/>
                  </a:cubicBezTo>
                  <a:cubicBezTo>
                    <a:pt x="2297" y="2461"/>
                    <a:pt x="2416" y="2435"/>
                    <a:pt x="2507" y="2382"/>
                  </a:cubicBezTo>
                  <a:lnTo>
                    <a:pt x="4171" y="1422"/>
                  </a:lnTo>
                  <a:cubicBezTo>
                    <a:pt x="4354" y="1316"/>
                    <a:pt x="4354" y="1146"/>
                    <a:pt x="4171" y="1039"/>
                  </a:cubicBezTo>
                  <a:lnTo>
                    <a:pt x="2507" y="79"/>
                  </a:lnTo>
                  <a:cubicBezTo>
                    <a:pt x="2416" y="26"/>
                    <a:pt x="2296" y="0"/>
                    <a:pt x="2176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5"/>
            <p:cNvSpPr/>
            <p:nvPr/>
          </p:nvSpPr>
          <p:spPr>
            <a:xfrm>
              <a:off x="1992775" y="2026525"/>
              <a:ext cx="107150" cy="76250"/>
            </a:xfrm>
            <a:custGeom>
              <a:avLst/>
              <a:gdLst/>
              <a:ahLst/>
              <a:cxnLst/>
              <a:rect l="l" t="t" r="r" b="b"/>
              <a:pathLst>
                <a:path w="4286" h="3050" extrusionOk="0">
                  <a:moveTo>
                    <a:pt x="2143" y="1"/>
                  </a:moveTo>
                  <a:cubicBezTo>
                    <a:pt x="2023" y="1"/>
                    <a:pt x="1904" y="27"/>
                    <a:pt x="1813" y="79"/>
                  </a:cubicBezTo>
                  <a:lnTo>
                    <a:pt x="149" y="1040"/>
                  </a:lnTo>
                  <a:cubicBezTo>
                    <a:pt x="36" y="1106"/>
                    <a:pt x="1" y="1195"/>
                    <a:pt x="28" y="1280"/>
                  </a:cubicBezTo>
                  <a:cubicBezTo>
                    <a:pt x="17" y="1311"/>
                    <a:pt x="17" y="1346"/>
                    <a:pt x="28" y="1378"/>
                  </a:cubicBezTo>
                  <a:cubicBezTo>
                    <a:pt x="17" y="1410"/>
                    <a:pt x="17" y="1444"/>
                    <a:pt x="28" y="1477"/>
                  </a:cubicBezTo>
                  <a:cubicBezTo>
                    <a:pt x="17" y="1508"/>
                    <a:pt x="17" y="1542"/>
                    <a:pt x="28" y="1574"/>
                  </a:cubicBezTo>
                  <a:cubicBezTo>
                    <a:pt x="17" y="1606"/>
                    <a:pt x="17" y="1641"/>
                    <a:pt x="28" y="1672"/>
                  </a:cubicBezTo>
                  <a:cubicBezTo>
                    <a:pt x="17" y="1705"/>
                    <a:pt x="17" y="1738"/>
                    <a:pt x="28" y="1771"/>
                  </a:cubicBezTo>
                  <a:cubicBezTo>
                    <a:pt x="1" y="1855"/>
                    <a:pt x="34" y="1945"/>
                    <a:pt x="149" y="2010"/>
                  </a:cubicBezTo>
                  <a:lnTo>
                    <a:pt x="1813" y="2970"/>
                  </a:lnTo>
                  <a:cubicBezTo>
                    <a:pt x="1904" y="3023"/>
                    <a:pt x="2023" y="3050"/>
                    <a:pt x="2143" y="3050"/>
                  </a:cubicBezTo>
                  <a:cubicBezTo>
                    <a:pt x="2262" y="3050"/>
                    <a:pt x="2382" y="3023"/>
                    <a:pt x="2473" y="2970"/>
                  </a:cubicBezTo>
                  <a:lnTo>
                    <a:pt x="4137" y="2010"/>
                  </a:lnTo>
                  <a:cubicBezTo>
                    <a:pt x="4250" y="1945"/>
                    <a:pt x="4285" y="1855"/>
                    <a:pt x="4257" y="1771"/>
                  </a:cubicBezTo>
                  <a:cubicBezTo>
                    <a:pt x="4268" y="1738"/>
                    <a:pt x="4268" y="1705"/>
                    <a:pt x="4257" y="1672"/>
                  </a:cubicBezTo>
                  <a:cubicBezTo>
                    <a:pt x="4268" y="1641"/>
                    <a:pt x="4268" y="1606"/>
                    <a:pt x="4257" y="1574"/>
                  </a:cubicBezTo>
                  <a:cubicBezTo>
                    <a:pt x="4268" y="1543"/>
                    <a:pt x="4268" y="1508"/>
                    <a:pt x="4257" y="1477"/>
                  </a:cubicBezTo>
                  <a:cubicBezTo>
                    <a:pt x="4268" y="1444"/>
                    <a:pt x="4268" y="1410"/>
                    <a:pt x="4257" y="1378"/>
                  </a:cubicBezTo>
                  <a:cubicBezTo>
                    <a:pt x="4268" y="1346"/>
                    <a:pt x="4268" y="1311"/>
                    <a:pt x="4257" y="1280"/>
                  </a:cubicBezTo>
                  <a:cubicBezTo>
                    <a:pt x="4285" y="1195"/>
                    <a:pt x="4250" y="1106"/>
                    <a:pt x="4137" y="1040"/>
                  </a:cubicBezTo>
                  <a:lnTo>
                    <a:pt x="2473" y="79"/>
                  </a:lnTo>
                  <a:cubicBezTo>
                    <a:pt x="2382" y="27"/>
                    <a:pt x="2262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45"/>
            <p:cNvSpPr/>
            <p:nvPr/>
          </p:nvSpPr>
          <p:spPr>
            <a:xfrm>
              <a:off x="1992775" y="2044300"/>
              <a:ext cx="50800" cy="58175"/>
            </a:xfrm>
            <a:custGeom>
              <a:avLst/>
              <a:gdLst/>
              <a:ahLst/>
              <a:cxnLst/>
              <a:rect l="l" t="t" r="r" b="b"/>
              <a:pathLst>
                <a:path w="2032" h="2327" extrusionOk="0">
                  <a:moveTo>
                    <a:pt x="716" y="1"/>
                  </a:moveTo>
                  <a:lnTo>
                    <a:pt x="149" y="329"/>
                  </a:lnTo>
                  <a:cubicBezTo>
                    <a:pt x="36" y="395"/>
                    <a:pt x="1" y="484"/>
                    <a:pt x="28" y="569"/>
                  </a:cubicBezTo>
                  <a:cubicBezTo>
                    <a:pt x="17" y="600"/>
                    <a:pt x="17" y="635"/>
                    <a:pt x="28" y="667"/>
                  </a:cubicBezTo>
                  <a:cubicBezTo>
                    <a:pt x="17" y="699"/>
                    <a:pt x="17" y="733"/>
                    <a:pt x="28" y="766"/>
                  </a:cubicBezTo>
                  <a:cubicBezTo>
                    <a:pt x="17" y="797"/>
                    <a:pt x="17" y="831"/>
                    <a:pt x="28" y="863"/>
                  </a:cubicBezTo>
                  <a:cubicBezTo>
                    <a:pt x="17" y="895"/>
                    <a:pt x="17" y="930"/>
                    <a:pt x="28" y="961"/>
                  </a:cubicBezTo>
                  <a:cubicBezTo>
                    <a:pt x="17" y="994"/>
                    <a:pt x="17" y="1027"/>
                    <a:pt x="28" y="1060"/>
                  </a:cubicBezTo>
                  <a:cubicBezTo>
                    <a:pt x="1" y="1144"/>
                    <a:pt x="36" y="1234"/>
                    <a:pt x="149" y="1299"/>
                  </a:cubicBezTo>
                  <a:lnTo>
                    <a:pt x="1813" y="2259"/>
                  </a:lnTo>
                  <a:cubicBezTo>
                    <a:pt x="1874" y="2296"/>
                    <a:pt x="1952" y="2315"/>
                    <a:pt x="2031" y="2327"/>
                  </a:cubicBezTo>
                  <a:lnTo>
                    <a:pt x="2030" y="550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45"/>
            <p:cNvSpPr/>
            <p:nvPr/>
          </p:nvSpPr>
          <p:spPr>
            <a:xfrm>
              <a:off x="1991900" y="2021675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7" y="0"/>
                  </a:moveTo>
                  <a:cubicBezTo>
                    <a:pt x="2058" y="0"/>
                    <a:pt x="1938" y="27"/>
                    <a:pt x="1848" y="79"/>
                  </a:cubicBezTo>
                  <a:lnTo>
                    <a:pt x="184" y="1039"/>
                  </a:lnTo>
                  <a:cubicBezTo>
                    <a:pt x="1" y="1144"/>
                    <a:pt x="1" y="1316"/>
                    <a:pt x="184" y="1421"/>
                  </a:cubicBezTo>
                  <a:lnTo>
                    <a:pt x="1847" y="2382"/>
                  </a:lnTo>
                  <a:cubicBezTo>
                    <a:pt x="1938" y="2435"/>
                    <a:pt x="2058" y="2461"/>
                    <a:pt x="2178" y="2461"/>
                  </a:cubicBezTo>
                  <a:cubicBezTo>
                    <a:pt x="2297" y="2461"/>
                    <a:pt x="2417" y="2435"/>
                    <a:pt x="2508" y="2382"/>
                  </a:cubicBezTo>
                  <a:lnTo>
                    <a:pt x="4172" y="1422"/>
                  </a:lnTo>
                  <a:cubicBezTo>
                    <a:pt x="4354" y="1316"/>
                    <a:pt x="4354" y="1146"/>
                    <a:pt x="4172" y="1039"/>
                  </a:cubicBezTo>
                  <a:lnTo>
                    <a:pt x="2508" y="79"/>
                  </a:lnTo>
                  <a:cubicBezTo>
                    <a:pt x="2417" y="27"/>
                    <a:pt x="2297" y="0"/>
                    <a:pt x="217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5"/>
            <p:cNvSpPr/>
            <p:nvPr/>
          </p:nvSpPr>
          <p:spPr>
            <a:xfrm>
              <a:off x="2089625" y="2082425"/>
              <a:ext cx="107150" cy="76300"/>
            </a:xfrm>
            <a:custGeom>
              <a:avLst/>
              <a:gdLst/>
              <a:ahLst/>
              <a:cxnLst/>
              <a:rect l="l" t="t" r="r" b="b"/>
              <a:pathLst>
                <a:path w="4286" h="3052" extrusionOk="0">
                  <a:moveTo>
                    <a:pt x="2143" y="1"/>
                  </a:moveTo>
                  <a:cubicBezTo>
                    <a:pt x="2024" y="1"/>
                    <a:pt x="1904" y="27"/>
                    <a:pt x="1813" y="80"/>
                  </a:cubicBezTo>
                  <a:lnTo>
                    <a:pt x="149" y="1041"/>
                  </a:lnTo>
                  <a:cubicBezTo>
                    <a:pt x="36" y="1106"/>
                    <a:pt x="1" y="1196"/>
                    <a:pt x="29" y="1281"/>
                  </a:cubicBezTo>
                  <a:cubicBezTo>
                    <a:pt x="18" y="1312"/>
                    <a:pt x="18" y="1347"/>
                    <a:pt x="29" y="1379"/>
                  </a:cubicBezTo>
                  <a:cubicBezTo>
                    <a:pt x="18" y="1411"/>
                    <a:pt x="18" y="1445"/>
                    <a:pt x="29" y="1476"/>
                  </a:cubicBezTo>
                  <a:cubicBezTo>
                    <a:pt x="18" y="1509"/>
                    <a:pt x="18" y="1543"/>
                    <a:pt x="29" y="1575"/>
                  </a:cubicBezTo>
                  <a:cubicBezTo>
                    <a:pt x="18" y="1607"/>
                    <a:pt x="18" y="1642"/>
                    <a:pt x="29" y="1673"/>
                  </a:cubicBezTo>
                  <a:cubicBezTo>
                    <a:pt x="18" y="1706"/>
                    <a:pt x="18" y="1739"/>
                    <a:pt x="29" y="1771"/>
                  </a:cubicBezTo>
                  <a:cubicBezTo>
                    <a:pt x="1" y="1857"/>
                    <a:pt x="36" y="1946"/>
                    <a:pt x="148" y="2011"/>
                  </a:cubicBezTo>
                  <a:lnTo>
                    <a:pt x="1812" y="2971"/>
                  </a:lnTo>
                  <a:cubicBezTo>
                    <a:pt x="1904" y="3025"/>
                    <a:pt x="2024" y="3051"/>
                    <a:pt x="2143" y="3051"/>
                  </a:cubicBezTo>
                  <a:cubicBezTo>
                    <a:pt x="2263" y="3051"/>
                    <a:pt x="2382" y="3025"/>
                    <a:pt x="2473" y="2971"/>
                  </a:cubicBezTo>
                  <a:lnTo>
                    <a:pt x="4137" y="2011"/>
                  </a:lnTo>
                  <a:cubicBezTo>
                    <a:pt x="4251" y="1946"/>
                    <a:pt x="4284" y="1857"/>
                    <a:pt x="4258" y="1771"/>
                  </a:cubicBezTo>
                  <a:cubicBezTo>
                    <a:pt x="4269" y="1739"/>
                    <a:pt x="4269" y="1706"/>
                    <a:pt x="4258" y="1673"/>
                  </a:cubicBezTo>
                  <a:cubicBezTo>
                    <a:pt x="4269" y="1642"/>
                    <a:pt x="4269" y="1607"/>
                    <a:pt x="4258" y="1575"/>
                  </a:cubicBezTo>
                  <a:cubicBezTo>
                    <a:pt x="4269" y="1543"/>
                    <a:pt x="4269" y="1509"/>
                    <a:pt x="4258" y="1478"/>
                  </a:cubicBezTo>
                  <a:cubicBezTo>
                    <a:pt x="4269" y="1445"/>
                    <a:pt x="4269" y="1411"/>
                    <a:pt x="4258" y="1379"/>
                  </a:cubicBezTo>
                  <a:cubicBezTo>
                    <a:pt x="4269" y="1347"/>
                    <a:pt x="4269" y="1312"/>
                    <a:pt x="4258" y="1281"/>
                  </a:cubicBezTo>
                  <a:cubicBezTo>
                    <a:pt x="4286" y="1196"/>
                    <a:pt x="4251" y="1106"/>
                    <a:pt x="4137" y="1041"/>
                  </a:cubicBezTo>
                  <a:lnTo>
                    <a:pt x="2473" y="80"/>
                  </a:lnTo>
                  <a:cubicBezTo>
                    <a:pt x="2382" y="27"/>
                    <a:pt x="2263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5"/>
            <p:cNvSpPr/>
            <p:nvPr/>
          </p:nvSpPr>
          <p:spPr>
            <a:xfrm>
              <a:off x="2089625" y="210025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6" y="1"/>
                  </a:moveTo>
                  <a:lnTo>
                    <a:pt x="148" y="329"/>
                  </a:lnTo>
                  <a:cubicBezTo>
                    <a:pt x="36" y="394"/>
                    <a:pt x="1" y="483"/>
                    <a:pt x="28" y="568"/>
                  </a:cubicBezTo>
                  <a:cubicBezTo>
                    <a:pt x="18" y="601"/>
                    <a:pt x="18" y="634"/>
                    <a:pt x="28" y="666"/>
                  </a:cubicBezTo>
                  <a:cubicBezTo>
                    <a:pt x="18" y="698"/>
                    <a:pt x="18" y="732"/>
                    <a:pt x="28" y="765"/>
                  </a:cubicBezTo>
                  <a:cubicBezTo>
                    <a:pt x="18" y="796"/>
                    <a:pt x="18" y="831"/>
                    <a:pt x="28" y="862"/>
                  </a:cubicBezTo>
                  <a:cubicBezTo>
                    <a:pt x="18" y="894"/>
                    <a:pt x="18" y="929"/>
                    <a:pt x="28" y="960"/>
                  </a:cubicBezTo>
                  <a:cubicBezTo>
                    <a:pt x="18" y="993"/>
                    <a:pt x="18" y="1026"/>
                    <a:pt x="28" y="1059"/>
                  </a:cubicBezTo>
                  <a:cubicBezTo>
                    <a:pt x="1" y="1144"/>
                    <a:pt x="35" y="1233"/>
                    <a:pt x="148" y="1298"/>
                  </a:cubicBezTo>
                  <a:lnTo>
                    <a:pt x="1812" y="2260"/>
                  </a:lnTo>
                  <a:cubicBezTo>
                    <a:pt x="1875" y="2295"/>
                    <a:pt x="1951" y="2314"/>
                    <a:pt x="2030" y="2326"/>
                  </a:cubicBezTo>
                  <a:lnTo>
                    <a:pt x="2030" y="549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45"/>
            <p:cNvSpPr/>
            <p:nvPr/>
          </p:nvSpPr>
          <p:spPr>
            <a:xfrm>
              <a:off x="2088750" y="2077600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8" y="0"/>
                  </a:moveTo>
                  <a:cubicBezTo>
                    <a:pt x="2059" y="0"/>
                    <a:pt x="1939" y="27"/>
                    <a:pt x="1847" y="79"/>
                  </a:cubicBezTo>
                  <a:lnTo>
                    <a:pt x="183" y="1040"/>
                  </a:lnTo>
                  <a:cubicBezTo>
                    <a:pt x="1" y="1145"/>
                    <a:pt x="1" y="1316"/>
                    <a:pt x="183" y="1421"/>
                  </a:cubicBezTo>
                  <a:lnTo>
                    <a:pt x="1847" y="2383"/>
                  </a:lnTo>
                  <a:cubicBezTo>
                    <a:pt x="1939" y="2435"/>
                    <a:pt x="2059" y="2461"/>
                    <a:pt x="2178" y="2461"/>
                  </a:cubicBezTo>
                  <a:cubicBezTo>
                    <a:pt x="2298" y="2461"/>
                    <a:pt x="2417" y="2435"/>
                    <a:pt x="2508" y="2383"/>
                  </a:cubicBezTo>
                  <a:lnTo>
                    <a:pt x="4172" y="1421"/>
                  </a:lnTo>
                  <a:cubicBezTo>
                    <a:pt x="4354" y="1316"/>
                    <a:pt x="4354" y="1146"/>
                    <a:pt x="4172" y="1040"/>
                  </a:cubicBezTo>
                  <a:lnTo>
                    <a:pt x="2508" y="79"/>
                  </a:lnTo>
                  <a:cubicBezTo>
                    <a:pt x="2417" y="27"/>
                    <a:pt x="2298" y="0"/>
                    <a:pt x="2178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45"/>
            <p:cNvSpPr/>
            <p:nvPr/>
          </p:nvSpPr>
          <p:spPr>
            <a:xfrm>
              <a:off x="1712050" y="1965000"/>
              <a:ext cx="107150" cy="76250"/>
            </a:xfrm>
            <a:custGeom>
              <a:avLst/>
              <a:gdLst/>
              <a:ahLst/>
              <a:cxnLst/>
              <a:rect l="l" t="t" r="r" b="b"/>
              <a:pathLst>
                <a:path w="4286" h="3050" extrusionOk="0">
                  <a:moveTo>
                    <a:pt x="2142" y="0"/>
                  </a:moveTo>
                  <a:cubicBezTo>
                    <a:pt x="2023" y="0"/>
                    <a:pt x="1903" y="27"/>
                    <a:pt x="1812" y="80"/>
                  </a:cubicBezTo>
                  <a:lnTo>
                    <a:pt x="148" y="1040"/>
                  </a:lnTo>
                  <a:cubicBezTo>
                    <a:pt x="35" y="1106"/>
                    <a:pt x="1" y="1196"/>
                    <a:pt x="27" y="1281"/>
                  </a:cubicBezTo>
                  <a:cubicBezTo>
                    <a:pt x="16" y="1312"/>
                    <a:pt x="16" y="1346"/>
                    <a:pt x="27" y="1378"/>
                  </a:cubicBezTo>
                  <a:cubicBezTo>
                    <a:pt x="16" y="1410"/>
                    <a:pt x="16" y="1445"/>
                    <a:pt x="27" y="1476"/>
                  </a:cubicBezTo>
                  <a:cubicBezTo>
                    <a:pt x="16" y="1509"/>
                    <a:pt x="16" y="1542"/>
                    <a:pt x="27" y="1575"/>
                  </a:cubicBezTo>
                  <a:cubicBezTo>
                    <a:pt x="16" y="1606"/>
                    <a:pt x="16" y="1640"/>
                    <a:pt x="27" y="1673"/>
                  </a:cubicBezTo>
                  <a:cubicBezTo>
                    <a:pt x="16" y="1704"/>
                    <a:pt x="16" y="1739"/>
                    <a:pt x="27" y="1770"/>
                  </a:cubicBezTo>
                  <a:cubicBezTo>
                    <a:pt x="1" y="1855"/>
                    <a:pt x="36" y="1945"/>
                    <a:pt x="148" y="2011"/>
                  </a:cubicBezTo>
                  <a:lnTo>
                    <a:pt x="1812" y="2971"/>
                  </a:lnTo>
                  <a:cubicBezTo>
                    <a:pt x="1903" y="3024"/>
                    <a:pt x="2023" y="3050"/>
                    <a:pt x="2142" y="3050"/>
                  </a:cubicBezTo>
                  <a:cubicBezTo>
                    <a:pt x="2262" y="3050"/>
                    <a:pt x="2382" y="3024"/>
                    <a:pt x="2473" y="2971"/>
                  </a:cubicBezTo>
                  <a:lnTo>
                    <a:pt x="4137" y="2011"/>
                  </a:lnTo>
                  <a:cubicBezTo>
                    <a:pt x="4250" y="1945"/>
                    <a:pt x="4284" y="1855"/>
                    <a:pt x="4258" y="1770"/>
                  </a:cubicBezTo>
                  <a:cubicBezTo>
                    <a:pt x="4269" y="1739"/>
                    <a:pt x="4269" y="1704"/>
                    <a:pt x="4258" y="1673"/>
                  </a:cubicBezTo>
                  <a:cubicBezTo>
                    <a:pt x="4269" y="1640"/>
                    <a:pt x="4269" y="1606"/>
                    <a:pt x="4258" y="1575"/>
                  </a:cubicBezTo>
                  <a:cubicBezTo>
                    <a:pt x="4269" y="1542"/>
                    <a:pt x="4269" y="1509"/>
                    <a:pt x="4258" y="1476"/>
                  </a:cubicBezTo>
                  <a:cubicBezTo>
                    <a:pt x="4269" y="1445"/>
                    <a:pt x="4269" y="1410"/>
                    <a:pt x="4258" y="1378"/>
                  </a:cubicBezTo>
                  <a:cubicBezTo>
                    <a:pt x="4269" y="1347"/>
                    <a:pt x="4269" y="1312"/>
                    <a:pt x="4258" y="1281"/>
                  </a:cubicBezTo>
                  <a:cubicBezTo>
                    <a:pt x="4285" y="1196"/>
                    <a:pt x="4250" y="1106"/>
                    <a:pt x="4137" y="1040"/>
                  </a:cubicBezTo>
                  <a:lnTo>
                    <a:pt x="2473" y="80"/>
                  </a:lnTo>
                  <a:cubicBezTo>
                    <a:pt x="2382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5"/>
            <p:cNvSpPr/>
            <p:nvPr/>
          </p:nvSpPr>
          <p:spPr>
            <a:xfrm>
              <a:off x="1712050" y="198280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6" y="0"/>
                  </a:moveTo>
                  <a:lnTo>
                    <a:pt x="148" y="328"/>
                  </a:lnTo>
                  <a:cubicBezTo>
                    <a:pt x="35" y="394"/>
                    <a:pt x="1" y="484"/>
                    <a:pt x="27" y="569"/>
                  </a:cubicBezTo>
                  <a:cubicBezTo>
                    <a:pt x="16" y="600"/>
                    <a:pt x="16" y="634"/>
                    <a:pt x="27" y="666"/>
                  </a:cubicBezTo>
                  <a:cubicBezTo>
                    <a:pt x="16" y="698"/>
                    <a:pt x="16" y="733"/>
                    <a:pt x="27" y="764"/>
                  </a:cubicBezTo>
                  <a:cubicBezTo>
                    <a:pt x="16" y="797"/>
                    <a:pt x="16" y="830"/>
                    <a:pt x="27" y="863"/>
                  </a:cubicBezTo>
                  <a:cubicBezTo>
                    <a:pt x="16" y="894"/>
                    <a:pt x="16" y="928"/>
                    <a:pt x="27" y="961"/>
                  </a:cubicBezTo>
                  <a:cubicBezTo>
                    <a:pt x="16" y="992"/>
                    <a:pt x="16" y="1027"/>
                    <a:pt x="27" y="1058"/>
                  </a:cubicBezTo>
                  <a:cubicBezTo>
                    <a:pt x="1" y="1143"/>
                    <a:pt x="35" y="1233"/>
                    <a:pt x="148" y="1299"/>
                  </a:cubicBezTo>
                  <a:lnTo>
                    <a:pt x="1812" y="2259"/>
                  </a:lnTo>
                  <a:cubicBezTo>
                    <a:pt x="1875" y="2295"/>
                    <a:pt x="1951" y="2315"/>
                    <a:pt x="2030" y="2325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5"/>
            <p:cNvSpPr/>
            <p:nvPr/>
          </p:nvSpPr>
          <p:spPr>
            <a:xfrm>
              <a:off x="1711175" y="1960125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6" y="1"/>
                  </a:moveTo>
                  <a:cubicBezTo>
                    <a:pt x="2057" y="1"/>
                    <a:pt x="1938" y="27"/>
                    <a:pt x="1847" y="80"/>
                  </a:cubicBezTo>
                  <a:lnTo>
                    <a:pt x="183" y="1040"/>
                  </a:lnTo>
                  <a:cubicBezTo>
                    <a:pt x="1" y="1146"/>
                    <a:pt x="1" y="1316"/>
                    <a:pt x="183" y="1422"/>
                  </a:cubicBezTo>
                  <a:lnTo>
                    <a:pt x="1847" y="2383"/>
                  </a:lnTo>
                  <a:cubicBezTo>
                    <a:pt x="1938" y="2435"/>
                    <a:pt x="2058" y="2462"/>
                    <a:pt x="2177" y="2462"/>
                  </a:cubicBezTo>
                  <a:cubicBezTo>
                    <a:pt x="2297" y="2462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4" y="1318"/>
                    <a:pt x="4354" y="1146"/>
                    <a:pt x="4172" y="1041"/>
                  </a:cubicBezTo>
                  <a:lnTo>
                    <a:pt x="2508" y="81"/>
                  </a:lnTo>
                  <a:cubicBezTo>
                    <a:pt x="2417" y="27"/>
                    <a:pt x="2297" y="1"/>
                    <a:pt x="2176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5"/>
            <p:cNvSpPr/>
            <p:nvPr/>
          </p:nvSpPr>
          <p:spPr>
            <a:xfrm>
              <a:off x="1808925" y="2020925"/>
              <a:ext cx="107125" cy="76275"/>
            </a:xfrm>
            <a:custGeom>
              <a:avLst/>
              <a:gdLst/>
              <a:ahLst/>
              <a:cxnLst/>
              <a:rect l="l" t="t" r="r" b="b"/>
              <a:pathLst>
                <a:path w="4285" h="3051" extrusionOk="0">
                  <a:moveTo>
                    <a:pt x="2142" y="0"/>
                  </a:moveTo>
                  <a:cubicBezTo>
                    <a:pt x="2023" y="0"/>
                    <a:pt x="1903" y="27"/>
                    <a:pt x="1811" y="80"/>
                  </a:cubicBezTo>
                  <a:lnTo>
                    <a:pt x="147" y="1041"/>
                  </a:lnTo>
                  <a:cubicBezTo>
                    <a:pt x="34" y="1106"/>
                    <a:pt x="0" y="1196"/>
                    <a:pt x="27" y="1281"/>
                  </a:cubicBezTo>
                  <a:cubicBezTo>
                    <a:pt x="17" y="1312"/>
                    <a:pt x="17" y="1346"/>
                    <a:pt x="27" y="1378"/>
                  </a:cubicBezTo>
                  <a:cubicBezTo>
                    <a:pt x="17" y="1410"/>
                    <a:pt x="17" y="1445"/>
                    <a:pt x="27" y="1476"/>
                  </a:cubicBezTo>
                  <a:cubicBezTo>
                    <a:pt x="17" y="1509"/>
                    <a:pt x="17" y="1542"/>
                    <a:pt x="27" y="1575"/>
                  </a:cubicBezTo>
                  <a:cubicBezTo>
                    <a:pt x="17" y="1606"/>
                    <a:pt x="17" y="1640"/>
                    <a:pt x="27" y="1673"/>
                  </a:cubicBezTo>
                  <a:cubicBezTo>
                    <a:pt x="17" y="1704"/>
                    <a:pt x="17" y="1739"/>
                    <a:pt x="27" y="1771"/>
                  </a:cubicBezTo>
                  <a:cubicBezTo>
                    <a:pt x="0" y="1855"/>
                    <a:pt x="34" y="1945"/>
                    <a:pt x="147" y="2011"/>
                  </a:cubicBezTo>
                  <a:lnTo>
                    <a:pt x="1811" y="2971"/>
                  </a:lnTo>
                  <a:cubicBezTo>
                    <a:pt x="1903" y="3024"/>
                    <a:pt x="2023" y="3051"/>
                    <a:pt x="2142" y="3051"/>
                  </a:cubicBezTo>
                  <a:cubicBezTo>
                    <a:pt x="2262" y="3051"/>
                    <a:pt x="2381" y="3024"/>
                    <a:pt x="2473" y="2971"/>
                  </a:cubicBezTo>
                  <a:lnTo>
                    <a:pt x="4136" y="2011"/>
                  </a:lnTo>
                  <a:cubicBezTo>
                    <a:pt x="4250" y="1945"/>
                    <a:pt x="4284" y="1855"/>
                    <a:pt x="4257" y="1771"/>
                  </a:cubicBezTo>
                  <a:cubicBezTo>
                    <a:pt x="4268" y="1739"/>
                    <a:pt x="4268" y="1704"/>
                    <a:pt x="4257" y="1673"/>
                  </a:cubicBezTo>
                  <a:cubicBezTo>
                    <a:pt x="4268" y="1640"/>
                    <a:pt x="4268" y="1606"/>
                    <a:pt x="4257" y="1575"/>
                  </a:cubicBezTo>
                  <a:cubicBezTo>
                    <a:pt x="4268" y="1542"/>
                    <a:pt x="4268" y="1509"/>
                    <a:pt x="4257" y="1476"/>
                  </a:cubicBezTo>
                  <a:cubicBezTo>
                    <a:pt x="4268" y="1445"/>
                    <a:pt x="4268" y="1410"/>
                    <a:pt x="4257" y="1378"/>
                  </a:cubicBezTo>
                  <a:cubicBezTo>
                    <a:pt x="4268" y="1347"/>
                    <a:pt x="4268" y="1312"/>
                    <a:pt x="4257" y="1281"/>
                  </a:cubicBezTo>
                  <a:cubicBezTo>
                    <a:pt x="4285" y="1196"/>
                    <a:pt x="4250" y="1106"/>
                    <a:pt x="4136" y="1041"/>
                  </a:cubicBezTo>
                  <a:lnTo>
                    <a:pt x="2473" y="80"/>
                  </a:lnTo>
                  <a:cubicBezTo>
                    <a:pt x="2381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45"/>
            <p:cNvSpPr/>
            <p:nvPr/>
          </p:nvSpPr>
          <p:spPr>
            <a:xfrm>
              <a:off x="1808875" y="2038725"/>
              <a:ext cx="50800" cy="58150"/>
            </a:xfrm>
            <a:custGeom>
              <a:avLst/>
              <a:gdLst/>
              <a:ahLst/>
              <a:cxnLst/>
              <a:rect l="l" t="t" r="r" b="b"/>
              <a:pathLst>
                <a:path w="2032" h="2326" extrusionOk="0">
                  <a:moveTo>
                    <a:pt x="718" y="0"/>
                  </a:moveTo>
                  <a:lnTo>
                    <a:pt x="149" y="329"/>
                  </a:lnTo>
                  <a:cubicBezTo>
                    <a:pt x="36" y="394"/>
                    <a:pt x="1" y="484"/>
                    <a:pt x="29" y="569"/>
                  </a:cubicBezTo>
                  <a:cubicBezTo>
                    <a:pt x="18" y="600"/>
                    <a:pt x="18" y="634"/>
                    <a:pt x="29" y="666"/>
                  </a:cubicBezTo>
                  <a:cubicBezTo>
                    <a:pt x="18" y="698"/>
                    <a:pt x="18" y="733"/>
                    <a:pt x="29" y="764"/>
                  </a:cubicBezTo>
                  <a:cubicBezTo>
                    <a:pt x="18" y="797"/>
                    <a:pt x="18" y="830"/>
                    <a:pt x="29" y="862"/>
                  </a:cubicBezTo>
                  <a:cubicBezTo>
                    <a:pt x="18" y="894"/>
                    <a:pt x="18" y="928"/>
                    <a:pt x="29" y="961"/>
                  </a:cubicBezTo>
                  <a:cubicBezTo>
                    <a:pt x="18" y="992"/>
                    <a:pt x="18" y="1027"/>
                    <a:pt x="29" y="1059"/>
                  </a:cubicBezTo>
                  <a:cubicBezTo>
                    <a:pt x="1" y="1143"/>
                    <a:pt x="36" y="1233"/>
                    <a:pt x="149" y="1299"/>
                  </a:cubicBezTo>
                  <a:lnTo>
                    <a:pt x="1813" y="2259"/>
                  </a:lnTo>
                  <a:cubicBezTo>
                    <a:pt x="1875" y="2295"/>
                    <a:pt x="1952" y="2313"/>
                    <a:pt x="2032" y="2325"/>
                  </a:cubicBezTo>
                  <a:lnTo>
                    <a:pt x="2032" y="54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45"/>
            <p:cNvSpPr/>
            <p:nvPr/>
          </p:nvSpPr>
          <p:spPr>
            <a:xfrm>
              <a:off x="1808050" y="2016075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7" y="0"/>
                  </a:moveTo>
                  <a:cubicBezTo>
                    <a:pt x="2058" y="0"/>
                    <a:pt x="1938" y="27"/>
                    <a:pt x="1846" y="80"/>
                  </a:cubicBezTo>
                  <a:lnTo>
                    <a:pt x="182" y="1040"/>
                  </a:lnTo>
                  <a:cubicBezTo>
                    <a:pt x="0" y="1145"/>
                    <a:pt x="0" y="1315"/>
                    <a:pt x="182" y="1422"/>
                  </a:cubicBezTo>
                  <a:lnTo>
                    <a:pt x="1846" y="2382"/>
                  </a:lnTo>
                  <a:cubicBezTo>
                    <a:pt x="1938" y="2435"/>
                    <a:pt x="2058" y="2462"/>
                    <a:pt x="2177" y="2462"/>
                  </a:cubicBezTo>
                  <a:cubicBezTo>
                    <a:pt x="2297" y="2462"/>
                    <a:pt x="2416" y="2435"/>
                    <a:pt x="2508" y="2382"/>
                  </a:cubicBezTo>
                  <a:lnTo>
                    <a:pt x="4171" y="1422"/>
                  </a:lnTo>
                  <a:cubicBezTo>
                    <a:pt x="4354" y="1317"/>
                    <a:pt x="4354" y="1145"/>
                    <a:pt x="4171" y="1040"/>
                  </a:cubicBezTo>
                  <a:lnTo>
                    <a:pt x="2508" y="80"/>
                  </a:lnTo>
                  <a:cubicBezTo>
                    <a:pt x="2416" y="27"/>
                    <a:pt x="2297" y="0"/>
                    <a:pt x="217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45"/>
            <p:cNvSpPr/>
            <p:nvPr/>
          </p:nvSpPr>
          <p:spPr>
            <a:xfrm>
              <a:off x="1905775" y="2076850"/>
              <a:ext cx="107150" cy="76250"/>
            </a:xfrm>
            <a:custGeom>
              <a:avLst/>
              <a:gdLst/>
              <a:ahLst/>
              <a:cxnLst/>
              <a:rect l="l" t="t" r="r" b="b"/>
              <a:pathLst>
                <a:path w="4286" h="3050" extrusionOk="0">
                  <a:moveTo>
                    <a:pt x="2143" y="0"/>
                  </a:moveTo>
                  <a:cubicBezTo>
                    <a:pt x="2023" y="0"/>
                    <a:pt x="1903" y="27"/>
                    <a:pt x="1812" y="80"/>
                  </a:cubicBezTo>
                  <a:lnTo>
                    <a:pt x="149" y="1041"/>
                  </a:lnTo>
                  <a:cubicBezTo>
                    <a:pt x="36" y="1106"/>
                    <a:pt x="1" y="1196"/>
                    <a:pt x="28" y="1281"/>
                  </a:cubicBezTo>
                  <a:cubicBezTo>
                    <a:pt x="18" y="1312"/>
                    <a:pt x="18" y="1346"/>
                    <a:pt x="28" y="1378"/>
                  </a:cubicBezTo>
                  <a:cubicBezTo>
                    <a:pt x="18" y="1410"/>
                    <a:pt x="18" y="1445"/>
                    <a:pt x="28" y="1476"/>
                  </a:cubicBezTo>
                  <a:cubicBezTo>
                    <a:pt x="18" y="1509"/>
                    <a:pt x="18" y="1543"/>
                    <a:pt x="28" y="1574"/>
                  </a:cubicBezTo>
                  <a:cubicBezTo>
                    <a:pt x="18" y="1607"/>
                    <a:pt x="18" y="1640"/>
                    <a:pt x="28" y="1673"/>
                  </a:cubicBezTo>
                  <a:cubicBezTo>
                    <a:pt x="18" y="1704"/>
                    <a:pt x="18" y="1739"/>
                    <a:pt x="28" y="1771"/>
                  </a:cubicBezTo>
                  <a:cubicBezTo>
                    <a:pt x="1" y="1855"/>
                    <a:pt x="36" y="1946"/>
                    <a:pt x="149" y="2011"/>
                  </a:cubicBezTo>
                  <a:lnTo>
                    <a:pt x="1813" y="2971"/>
                  </a:lnTo>
                  <a:cubicBezTo>
                    <a:pt x="1904" y="3024"/>
                    <a:pt x="2024" y="3050"/>
                    <a:pt x="2143" y="3050"/>
                  </a:cubicBezTo>
                  <a:cubicBezTo>
                    <a:pt x="2262" y="3050"/>
                    <a:pt x="2382" y="3024"/>
                    <a:pt x="2473" y="2971"/>
                  </a:cubicBezTo>
                  <a:lnTo>
                    <a:pt x="4137" y="2011"/>
                  </a:lnTo>
                  <a:cubicBezTo>
                    <a:pt x="4250" y="1946"/>
                    <a:pt x="4284" y="1855"/>
                    <a:pt x="4258" y="1771"/>
                  </a:cubicBezTo>
                  <a:cubicBezTo>
                    <a:pt x="4268" y="1739"/>
                    <a:pt x="4268" y="1704"/>
                    <a:pt x="4258" y="1673"/>
                  </a:cubicBezTo>
                  <a:cubicBezTo>
                    <a:pt x="4268" y="1640"/>
                    <a:pt x="4268" y="1607"/>
                    <a:pt x="4258" y="1574"/>
                  </a:cubicBezTo>
                  <a:cubicBezTo>
                    <a:pt x="4268" y="1543"/>
                    <a:pt x="4268" y="1508"/>
                    <a:pt x="4258" y="1476"/>
                  </a:cubicBezTo>
                  <a:cubicBezTo>
                    <a:pt x="4268" y="1445"/>
                    <a:pt x="4268" y="1410"/>
                    <a:pt x="4258" y="1378"/>
                  </a:cubicBezTo>
                  <a:cubicBezTo>
                    <a:pt x="4268" y="1347"/>
                    <a:pt x="4268" y="1312"/>
                    <a:pt x="4258" y="1281"/>
                  </a:cubicBezTo>
                  <a:cubicBezTo>
                    <a:pt x="4285" y="1196"/>
                    <a:pt x="4250" y="1106"/>
                    <a:pt x="4137" y="1041"/>
                  </a:cubicBezTo>
                  <a:lnTo>
                    <a:pt x="2473" y="80"/>
                  </a:lnTo>
                  <a:cubicBezTo>
                    <a:pt x="2382" y="27"/>
                    <a:pt x="2262" y="0"/>
                    <a:pt x="214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45"/>
            <p:cNvSpPr/>
            <p:nvPr/>
          </p:nvSpPr>
          <p:spPr>
            <a:xfrm>
              <a:off x="1905775" y="209465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6" y="0"/>
                  </a:moveTo>
                  <a:lnTo>
                    <a:pt x="149" y="329"/>
                  </a:lnTo>
                  <a:cubicBezTo>
                    <a:pt x="36" y="394"/>
                    <a:pt x="1" y="483"/>
                    <a:pt x="28" y="568"/>
                  </a:cubicBezTo>
                  <a:cubicBezTo>
                    <a:pt x="18" y="600"/>
                    <a:pt x="18" y="634"/>
                    <a:pt x="28" y="666"/>
                  </a:cubicBezTo>
                  <a:cubicBezTo>
                    <a:pt x="18" y="698"/>
                    <a:pt x="18" y="733"/>
                    <a:pt x="28" y="764"/>
                  </a:cubicBezTo>
                  <a:cubicBezTo>
                    <a:pt x="18" y="797"/>
                    <a:pt x="18" y="831"/>
                    <a:pt x="28" y="862"/>
                  </a:cubicBezTo>
                  <a:cubicBezTo>
                    <a:pt x="18" y="895"/>
                    <a:pt x="18" y="928"/>
                    <a:pt x="28" y="961"/>
                  </a:cubicBezTo>
                  <a:cubicBezTo>
                    <a:pt x="18" y="992"/>
                    <a:pt x="18" y="1027"/>
                    <a:pt x="28" y="1059"/>
                  </a:cubicBezTo>
                  <a:cubicBezTo>
                    <a:pt x="1" y="1143"/>
                    <a:pt x="34" y="1234"/>
                    <a:pt x="149" y="1299"/>
                  </a:cubicBezTo>
                  <a:lnTo>
                    <a:pt x="1813" y="2259"/>
                  </a:lnTo>
                  <a:cubicBezTo>
                    <a:pt x="1875" y="2295"/>
                    <a:pt x="1951" y="2313"/>
                    <a:pt x="2030" y="2326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45"/>
            <p:cNvSpPr/>
            <p:nvPr/>
          </p:nvSpPr>
          <p:spPr>
            <a:xfrm>
              <a:off x="1904900" y="2072000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8" y="0"/>
                  </a:moveTo>
                  <a:cubicBezTo>
                    <a:pt x="2058" y="0"/>
                    <a:pt x="1938" y="27"/>
                    <a:pt x="1847" y="80"/>
                  </a:cubicBezTo>
                  <a:lnTo>
                    <a:pt x="184" y="1040"/>
                  </a:lnTo>
                  <a:cubicBezTo>
                    <a:pt x="1" y="1145"/>
                    <a:pt x="1" y="1317"/>
                    <a:pt x="184" y="1422"/>
                  </a:cubicBezTo>
                  <a:lnTo>
                    <a:pt x="1847" y="2382"/>
                  </a:lnTo>
                  <a:cubicBezTo>
                    <a:pt x="1938" y="2435"/>
                    <a:pt x="2058" y="2462"/>
                    <a:pt x="2178" y="2462"/>
                  </a:cubicBezTo>
                  <a:cubicBezTo>
                    <a:pt x="2297" y="2462"/>
                    <a:pt x="2417" y="2435"/>
                    <a:pt x="2508" y="2382"/>
                  </a:cubicBezTo>
                  <a:lnTo>
                    <a:pt x="4172" y="1422"/>
                  </a:lnTo>
                  <a:cubicBezTo>
                    <a:pt x="4354" y="1317"/>
                    <a:pt x="4354" y="1147"/>
                    <a:pt x="4172" y="1040"/>
                  </a:cubicBezTo>
                  <a:lnTo>
                    <a:pt x="2508" y="80"/>
                  </a:lnTo>
                  <a:cubicBezTo>
                    <a:pt x="2417" y="27"/>
                    <a:pt x="2297" y="0"/>
                    <a:pt x="2178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45"/>
            <p:cNvSpPr/>
            <p:nvPr/>
          </p:nvSpPr>
          <p:spPr>
            <a:xfrm>
              <a:off x="2002650" y="2132775"/>
              <a:ext cx="107125" cy="76250"/>
            </a:xfrm>
            <a:custGeom>
              <a:avLst/>
              <a:gdLst/>
              <a:ahLst/>
              <a:cxnLst/>
              <a:rect l="l" t="t" r="r" b="b"/>
              <a:pathLst>
                <a:path w="4285" h="3050" extrusionOk="0">
                  <a:moveTo>
                    <a:pt x="2142" y="1"/>
                  </a:moveTo>
                  <a:cubicBezTo>
                    <a:pt x="2023" y="1"/>
                    <a:pt x="1904" y="27"/>
                    <a:pt x="1812" y="80"/>
                  </a:cubicBezTo>
                  <a:lnTo>
                    <a:pt x="148" y="1041"/>
                  </a:lnTo>
                  <a:cubicBezTo>
                    <a:pt x="35" y="1106"/>
                    <a:pt x="0" y="1195"/>
                    <a:pt x="28" y="1281"/>
                  </a:cubicBezTo>
                  <a:cubicBezTo>
                    <a:pt x="17" y="1312"/>
                    <a:pt x="17" y="1346"/>
                    <a:pt x="28" y="1379"/>
                  </a:cubicBezTo>
                  <a:cubicBezTo>
                    <a:pt x="17" y="1410"/>
                    <a:pt x="17" y="1445"/>
                    <a:pt x="28" y="1476"/>
                  </a:cubicBezTo>
                  <a:cubicBezTo>
                    <a:pt x="17" y="1508"/>
                    <a:pt x="17" y="1543"/>
                    <a:pt x="28" y="1574"/>
                  </a:cubicBezTo>
                  <a:cubicBezTo>
                    <a:pt x="17" y="1607"/>
                    <a:pt x="17" y="1640"/>
                    <a:pt x="28" y="1673"/>
                  </a:cubicBezTo>
                  <a:cubicBezTo>
                    <a:pt x="17" y="1704"/>
                    <a:pt x="17" y="1738"/>
                    <a:pt x="28" y="1771"/>
                  </a:cubicBezTo>
                  <a:cubicBezTo>
                    <a:pt x="0" y="1855"/>
                    <a:pt x="35" y="1946"/>
                    <a:pt x="148" y="2011"/>
                  </a:cubicBezTo>
                  <a:lnTo>
                    <a:pt x="1812" y="2971"/>
                  </a:lnTo>
                  <a:cubicBezTo>
                    <a:pt x="1904" y="3024"/>
                    <a:pt x="2023" y="3050"/>
                    <a:pt x="2142" y="3050"/>
                  </a:cubicBezTo>
                  <a:cubicBezTo>
                    <a:pt x="2262" y="3050"/>
                    <a:pt x="2381" y="3024"/>
                    <a:pt x="2472" y="2971"/>
                  </a:cubicBezTo>
                  <a:lnTo>
                    <a:pt x="4136" y="2011"/>
                  </a:lnTo>
                  <a:cubicBezTo>
                    <a:pt x="4250" y="1946"/>
                    <a:pt x="4285" y="1855"/>
                    <a:pt x="4257" y="1771"/>
                  </a:cubicBezTo>
                  <a:cubicBezTo>
                    <a:pt x="4268" y="1739"/>
                    <a:pt x="4268" y="1704"/>
                    <a:pt x="4257" y="1673"/>
                  </a:cubicBezTo>
                  <a:cubicBezTo>
                    <a:pt x="4268" y="1640"/>
                    <a:pt x="4268" y="1607"/>
                    <a:pt x="4257" y="1574"/>
                  </a:cubicBezTo>
                  <a:cubicBezTo>
                    <a:pt x="4268" y="1543"/>
                    <a:pt x="4268" y="1508"/>
                    <a:pt x="4257" y="1476"/>
                  </a:cubicBezTo>
                  <a:cubicBezTo>
                    <a:pt x="4268" y="1445"/>
                    <a:pt x="4268" y="1410"/>
                    <a:pt x="4257" y="1379"/>
                  </a:cubicBezTo>
                  <a:cubicBezTo>
                    <a:pt x="4268" y="1346"/>
                    <a:pt x="4268" y="1312"/>
                    <a:pt x="4257" y="1281"/>
                  </a:cubicBezTo>
                  <a:cubicBezTo>
                    <a:pt x="4285" y="1196"/>
                    <a:pt x="4250" y="1106"/>
                    <a:pt x="4136" y="1041"/>
                  </a:cubicBezTo>
                  <a:lnTo>
                    <a:pt x="2472" y="80"/>
                  </a:lnTo>
                  <a:cubicBezTo>
                    <a:pt x="2381" y="27"/>
                    <a:pt x="2262" y="1"/>
                    <a:pt x="2142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45"/>
            <p:cNvSpPr/>
            <p:nvPr/>
          </p:nvSpPr>
          <p:spPr>
            <a:xfrm>
              <a:off x="2002675" y="2150575"/>
              <a:ext cx="50750" cy="58150"/>
            </a:xfrm>
            <a:custGeom>
              <a:avLst/>
              <a:gdLst/>
              <a:ahLst/>
              <a:cxnLst/>
              <a:rect l="l" t="t" r="r" b="b"/>
              <a:pathLst>
                <a:path w="2030" h="2326" extrusionOk="0">
                  <a:moveTo>
                    <a:pt x="716" y="0"/>
                  </a:moveTo>
                  <a:lnTo>
                    <a:pt x="147" y="329"/>
                  </a:lnTo>
                  <a:cubicBezTo>
                    <a:pt x="34" y="394"/>
                    <a:pt x="0" y="483"/>
                    <a:pt x="27" y="568"/>
                  </a:cubicBezTo>
                  <a:cubicBezTo>
                    <a:pt x="16" y="600"/>
                    <a:pt x="16" y="634"/>
                    <a:pt x="27" y="667"/>
                  </a:cubicBezTo>
                  <a:cubicBezTo>
                    <a:pt x="16" y="698"/>
                    <a:pt x="16" y="733"/>
                    <a:pt x="27" y="764"/>
                  </a:cubicBezTo>
                  <a:cubicBezTo>
                    <a:pt x="16" y="796"/>
                    <a:pt x="16" y="831"/>
                    <a:pt x="27" y="862"/>
                  </a:cubicBezTo>
                  <a:cubicBezTo>
                    <a:pt x="16" y="895"/>
                    <a:pt x="16" y="928"/>
                    <a:pt x="27" y="961"/>
                  </a:cubicBezTo>
                  <a:cubicBezTo>
                    <a:pt x="16" y="992"/>
                    <a:pt x="16" y="1026"/>
                    <a:pt x="27" y="1059"/>
                  </a:cubicBezTo>
                  <a:cubicBezTo>
                    <a:pt x="0" y="1143"/>
                    <a:pt x="34" y="1232"/>
                    <a:pt x="147" y="1299"/>
                  </a:cubicBezTo>
                  <a:lnTo>
                    <a:pt x="1811" y="2259"/>
                  </a:lnTo>
                  <a:cubicBezTo>
                    <a:pt x="1874" y="2295"/>
                    <a:pt x="1950" y="2314"/>
                    <a:pt x="2030" y="2326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45"/>
            <p:cNvSpPr/>
            <p:nvPr/>
          </p:nvSpPr>
          <p:spPr>
            <a:xfrm>
              <a:off x="2001775" y="2127925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7" y="0"/>
                  </a:moveTo>
                  <a:cubicBezTo>
                    <a:pt x="2058" y="0"/>
                    <a:pt x="1939" y="27"/>
                    <a:pt x="1847" y="80"/>
                  </a:cubicBezTo>
                  <a:lnTo>
                    <a:pt x="183" y="1040"/>
                  </a:lnTo>
                  <a:cubicBezTo>
                    <a:pt x="0" y="1145"/>
                    <a:pt x="0" y="1317"/>
                    <a:pt x="183" y="1422"/>
                  </a:cubicBezTo>
                  <a:lnTo>
                    <a:pt x="1847" y="2382"/>
                  </a:lnTo>
                  <a:cubicBezTo>
                    <a:pt x="1939" y="2435"/>
                    <a:pt x="2058" y="2462"/>
                    <a:pt x="2177" y="2462"/>
                  </a:cubicBezTo>
                  <a:cubicBezTo>
                    <a:pt x="2297" y="2462"/>
                    <a:pt x="2416" y="2435"/>
                    <a:pt x="2507" y="2382"/>
                  </a:cubicBezTo>
                  <a:lnTo>
                    <a:pt x="4171" y="1422"/>
                  </a:lnTo>
                  <a:cubicBezTo>
                    <a:pt x="4355" y="1317"/>
                    <a:pt x="4355" y="1145"/>
                    <a:pt x="4171" y="1040"/>
                  </a:cubicBezTo>
                  <a:lnTo>
                    <a:pt x="2507" y="80"/>
                  </a:lnTo>
                  <a:cubicBezTo>
                    <a:pt x="2416" y="27"/>
                    <a:pt x="2297" y="0"/>
                    <a:pt x="2177" y="0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45"/>
            <p:cNvSpPr/>
            <p:nvPr/>
          </p:nvSpPr>
          <p:spPr>
            <a:xfrm>
              <a:off x="1625050" y="2015325"/>
              <a:ext cx="107150" cy="76275"/>
            </a:xfrm>
            <a:custGeom>
              <a:avLst/>
              <a:gdLst/>
              <a:ahLst/>
              <a:cxnLst/>
              <a:rect l="l" t="t" r="r" b="b"/>
              <a:pathLst>
                <a:path w="4286" h="3051" extrusionOk="0">
                  <a:moveTo>
                    <a:pt x="2143" y="1"/>
                  </a:moveTo>
                  <a:cubicBezTo>
                    <a:pt x="2023" y="1"/>
                    <a:pt x="1903" y="27"/>
                    <a:pt x="1812" y="80"/>
                  </a:cubicBezTo>
                  <a:lnTo>
                    <a:pt x="148" y="1040"/>
                  </a:lnTo>
                  <a:cubicBezTo>
                    <a:pt x="35" y="1106"/>
                    <a:pt x="1" y="1196"/>
                    <a:pt x="27" y="1280"/>
                  </a:cubicBezTo>
                  <a:cubicBezTo>
                    <a:pt x="18" y="1313"/>
                    <a:pt x="18" y="1347"/>
                    <a:pt x="27" y="1379"/>
                  </a:cubicBezTo>
                  <a:cubicBezTo>
                    <a:pt x="18" y="1411"/>
                    <a:pt x="18" y="1444"/>
                    <a:pt x="27" y="1477"/>
                  </a:cubicBezTo>
                  <a:cubicBezTo>
                    <a:pt x="18" y="1508"/>
                    <a:pt x="18" y="1543"/>
                    <a:pt x="27" y="1575"/>
                  </a:cubicBezTo>
                  <a:cubicBezTo>
                    <a:pt x="18" y="1606"/>
                    <a:pt x="18" y="1641"/>
                    <a:pt x="27" y="1672"/>
                  </a:cubicBezTo>
                  <a:cubicBezTo>
                    <a:pt x="18" y="1705"/>
                    <a:pt x="18" y="1739"/>
                    <a:pt x="27" y="1771"/>
                  </a:cubicBezTo>
                  <a:cubicBezTo>
                    <a:pt x="1" y="1856"/>
                    <a:pt x="35" y="1945"/>
                    <a:pt x="148" y="2010"/>
                  </a:cubicBezTo>
                  <a:lnTo>
                    <a:pt x="1812" y="2972"/>
                  </a:lnTo>
                  <a:cubicBezTo>
                    <a:pt x="1903" y="3024"/>
                    <a:pt x="2023" y="3051"/>
                    <a:pt x="2143" y="3051"/>
                  </a:cubicBezTo>
                  <a:cubicBezTo>
                    <a:pt x="2262" y="3051"/>
                    <a:pt x="2382" y="3024"/>
                    <a:pt x="2473" y="2972"/>
                  </a:cubicBezTo>
                  <a:lnTo>
                    <a:pt x="4137" y="2010"/>
                  </a:lnTo>
                  <a:cubicBezTo>
                    <a:pt x="4251" y="1945"/>
                    <a:pt x="4284" y="1856"/>
                    <a:pt x="4258" y="1771"/>
                  </a:cubicBezTo>
                  <a:cubicBezTo>
                    <a:pt x="4269" y="1739"/>
                    <a:pt x="4269" y="1705"/>
                    <a:pt x="4258" y="1672"/>
                  </a:cubicBezTo>
                  <a:cubicBezTo>
                    <a:pt x="4269" y="1641"/>
                    <a:pt x="4269" y="1606"/>
                    <a:pt x="4258" y="1575"/>
                  </a:cubicBezTo>
                  <a:cubicBezTo>
                    <a:pt x="4269" y="1543"/>
                    <a:pt x="4269" y="1508"/>
                    <a:pt x="4258" y="1477"/>
                  </a:cubicBezTo>
                  <a:cubicBezTo>
                    <a:pt x="4269" y="1444"/>
                    <a:pt x="4269" y="1411"/>
                    <a:pt x="4258" y="1379"/>
                  </a:cubicBezTo>
                  <a:cubicBezTo>
                    <a:pt x="4269" y="1347"/>
                    <a:pt x="4269" y="1313"/>
                    <a:pt x="4258" y="1280"/>
                  </a:cubicBezTo>
                  <a:cubicBezTo>
                    <a:pt x="4286" y="1196"/>
                    <a:pt x="4251" y="1106"/>
                    <a:pt x="4137" y="1041"/>
                  </a:cubicBezTo>
                  <a:lnTo>
                    <a:pt x="2473" y="80"/>
                  </a:lnTo>
                  <a:cubicBezTo>
                    <a:pt x="2382" y="27"/>
                    <a:pt x="2262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45"/>
            <p:cNvSpPr/>
            <p:nvPr/>
          </p:nvSpPr>
          <p:spPr>
            <a:xfrm>
              <a:off x="1625050" y="2033100"/>
              <a:ext cx="50775" cy="58200"/>
            </a:xfrm>
            <a:custGeom>
              <a:avLst/>
              <a:gdLst/>
              <a:ahLst/>
              <a:cxnLst/>
              <a:rect l="l" t="t" r="r" b="b"/>
              <a:pathLst>
                <a:path w="2031" h="2328" extrusionOk="0">
                  <a:moveTo>
                    <a:pt x="716" y="1"/>
                  </a:moveTo>
                  <a:lnTo>
                    <a:pt x="148" y="329"/>
                  </a:lnTo>
                  <a:cubicBezTo>
                    <a:pt x="35" y="395"/>
                    <a:pt x="1" y="485"/>
                    <a:pt x="27" y="569"/>
                  </a:cubicBezTo>
                  <a:cubicBezTo>
                    <a:pt x="18" y="602"/>
                    <a:pt x="18" y="636"/>
                    <a:pt x="27" y="667"/>
                  </a:cubicBezTo>
                  <a:cubicBezTo>
                    <a:pt x="18" y="700"/>
                    <a:pt x="18" y="733"/>
                    <a:pt x="27" y="766"/>
                  </a:cubicBezTo>
                  <a:cubicBezTo>
                    <a:pt x="18" y="797"/>
                    <a:pt x="18" y="832"/>
                    <a:pt x="27" y="864"/>
                  </a:cubicBezTo>
                  <a:cubicBezTo>
                    <a:pt x="18" y="895"/>
                    <a:pt x="18" y="930"/>
                    <a:pt x="27" y="961"/>
                  </a:cubicBezTo>
                  <a:cubicBezTo>
                    <a:pt x="18" y="994"/>
                    <a:pt x="18" y="1028"/>
                    <a:pt x="27" y="1060"/>
                  </a:cubicBezTo>
                  <a:cubicBezTo>
                    <a:pt x="1" y="1145"/>
                    <a:pt x="35" y="1234"/>
                    <a:pt x="148" y="1299"/>
                  </a:cubicBezTo>
                  <a:lnTo>
                    <a:pt x="1812" y="2260"/>
                  </a:lnTo>
                  <a:cubicBezTo>
                    <a:pt x="1875" y="2296"/>
                    <a:pt x="1951" y="2315"/>
                    <a:pt x="2030" y="2327"/>
                  </a:cubicBezTo>
                  <a:lnTo>
                    <a:pt x="2030" y="550"/>
                  </a:lnTo>
                  <a:lnTo>
                    <a:pt x="716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45"/>
            <p:cNvSpPr/>
            <p:nvPr/>
          </p:nvSpPr>
          <p:spPr>
            <a:xfrm>
              <a:off x="1624175" y="2010475"/>
              <a:ext cx="108875" cy="61550"/>
            </a:xfrm>
            <a:custGeom>
              <a:avLst/>
              <a:gdLst/>
              <a:ahLst/>
              <a:cxnLst/>
              <a:rect l="l" t="t" r="r" b="b"/>
              <a:pathLst>
                <a:path w="4355" h="2462" extrusionOk="0">
                  <a:moveTo>
                    <a:pt x="2178" y="1"/>
                  </a:moveTo>
                  <a:cubicBezTo>
                    <a:pt x="2058" y="1"/>
                    <a:pt x="1939" y="27"/>
                    <a:pt x="1847" y="79"/>
                  </a:cubicBezTo>
                  <a:lnTo>
                    <a:pt x="183" y="1040"/>
                  </a:lnTo>
                  <a:cubicBezTo>
                    <a:pt x="1" y="1146"/>
                    <a:pt x="1" y="1316"/>
                    <a:pt x="183" y="1421"/>
                  </a:cubicBezTo>
                  <a:lnTo>
                    <a:pt x="1847" y="2383"/>
                  </a:lnTo>
                  <a:cubicBezTo>
                    <a:pt x="1939" y="2435"/>
                    <a:pt x="2058" y="2462"/>
                    <a:pt x="2178" y="2462"/>
                  </a:cubicBezTo>
                  <a:cubicBezTo>
                    <a:pt x="2298" y="2462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4" y="1316"/>
                    <a:pt x="4354" y="1146"/>
                    <a:pt x="4172" y="1040"/>
                  </a:cubicBezTo>
                  <a:lnTo>
                    <a:pt x="2508" y="79"/>
                  </a:lnTo>
                  <a:cubicBezTo>
                    <a:pt x="2417" y="27"/>
                    <a:pt x="2298" y="1"/>
                    <a:pt x="2178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45"/>
            <p:cNvSpPr/>
            <p:nvPr/>
          </p:nvSpPr>
          <p:spPr>
            <a:xfrm>
              <a:off x="1721925" y="2071250"/>
              <a:ext cx="107125" cy="76275"/>
            </a:xfrm>
            <a:custGeom>
              <a:avLst/>
              <a:gdLst/>
              <a:ahLst/>
              <a:cxnLst/>
              <a:rect l="l" t="t" r="r" b="b"/>
              <a:pathLst>
                <a:path w="4285" h="3051" extrusionOk="0">
                  <a:moveTo>
                    <a:pt x="2142" y="0"/>
                  </a:moveTo>
                  <a:cubicBezTo>
                    <a:pt x="2023" y="0"/>
                    <a:pt x="1903" y="27"/>
                    <a:pt x="1811" y="80"/>
                  </a:cubicBezTo>
                  <a:lnTo>
                    <a:pt x="149" y="1040"/>
                  </a:lnTo>
                  <a:cubicBezTo>
                    <a:pt x="35" y="1105"/>
                    <a:pt x="0" y="1196"/>
                    <a:pt x="28" y="1280"/>
                  </a:cubicBezTo>
                  <a:cubicBezTo>
                    <a:pt x="17" y="1312"/>
                    <a:pt x="17" y="1347"/>
                    <a:pt x="28" y="1378"/>
                  </a:cubicBezTo>
                  <a:cubicBezTo>
                    <a:pt x="17" y="1411"/>
                    <a:pt x="17" y="1444"/>
                    <a:pt x="28" y="1476"/>
                  </a:cubicBezTo>
                  <a:cubicBezTo>
                    <a:pt x="17" y="1508"/>
                    <a:pt x="17" y="1542"/>
                    <a:pt x="28" y="1575"/>
                  </a:cubicBezTo>
                  <a:cubicBezTo>
                    <a:pt x="17" y="1606"/>
                    <a:pt x="17" y="1641"/>
                    <a:pt x="28" y="1672"/>
                  </a:cubicBezTo>
                  <a:cubicBezTo>
                    <a:pt x="17" y="1704"/>
                    <a:pt x="17" y="1739"/>
                    <a:pt x="28" y="1770"/>
                  </a:cubicBezTo>
                  <a:cubicBezTo>
                    <a:pt x="0" y="1856"/>
                    <a:pt x="35" y="1945"/>
                    <a:pt x="149" y="2010"/>
                  </a:cubicBezTo>
                  <a:lnTo>
                    <a:pt x="1813" y="2971"/>
                  </a:lnTo>
                  <a:cubicBezTo>
                    <a:pt x="1904" y="3024"/>
                    <a:pt x="2023" y="3050"/>
                    <a:pt x="2143" y="3050"/>
                  </a:cubicBezTo>
                  <a:cubicBezTo>
                    <a:pt x="2262" y="3050"/>
                    <a:pt x="2382" y="3024"/>
                    <a:pt x="2473" y="2971"/>
                  </a:cubicBezTo>
                  <a:lnTo>
                    <a:pt x="4137" y="2010"/>
                  </a:lnTo>
                  <a:cubicBezTo>
                    <a:pt x="4250" y="1945"/>
                    <a:pt x="4284" y="1855"/>
                    <a:pt x="4257" y="1770"/>
                  </a:cubicBezTo>
                  <a:cubicBezTo>
                    <a:pt x="4268" y="1739"/>
                    <a:pt x="4268" y="1704"/>
                    <a:pt x="4257" y="1672"/>
                  </a:cubicBezTo>
                  <a:cubicBezTo>
                    <a:pt x="4268" y="1640"/>
                    <a:pt x="4268" y="1606"/>
                    <a:pt x="4257" y="1575"/>
                  </a:cubicBezTo>
                  <a:cubicBezTo>
                    <a:pt x="4268" y="1542"/>
                    <a:pt x="4268" y="1508"/>
                    <a:pt x="4257" y="1476"/>
                  </a:cubicBezTo>
                  <a:cubicBezTo>
                    <a:pt x="4268" y="1444"/>
                    <a:pt x="4268" y="1409"/>
                    <a:pt x="4257" y="1378"/>
                  </a:cubicBezTo>
                  <a:cubicBezTo>
                    <a:pt x="4268" y="1347"/>
                    <a:pt x="4268" y="1312"/>
                    <a:pt x="4257" y="1280"/>
                  </a:cubicBezTo>
                  <a:cubicBezTo>
                    <a:pt x="4285" y="1196"/>
                    <a:pt x="4250" y="1105"/>
                    <a:pt x="4137" y="1040"/>
                  </a:cubicBezTo>
                  <a:lnTo>
                    <a:pt x="2473" y="80"/>
                  </a:lnTo>
                  <a:cubicBezTo>
                    <a:pt x="2382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45"/>
            <p:cNvSpPr/>
            <p:nvPr/>
          </p:nvSpPr>
          <p:spPr>
            <a:xfrm>
              <a:off x="1721925" y="2089075"/>
              <a:ext cx="50750" cy="58150"/>
            </a:xfrm>
            <a:custGeom>
              <a:avLst/>
              <a:gdLst/>
              <a:ahLst/>
              <a:cxnLst/>
              <a:rect l="l" t="t" r="r" b="b"/>
              <a:pathLst>
                <a:path w="2030" h="2326" extrusionOk="0">
                  <a:moveTo>
                    <a:pt x="716" y="0"/>
                  </a:moveTo>
                  <a:lnTo>
                    <a:pt x="147" y="328"/>
                  </a:lnTo>
                  <a:cubicBezTo>
                    <a:pt x="35" y="394"/>
                    <a:pt x="0" y="483"/>
                    <a:pt x="27" y="567"/>
                  </a:cubicBezTo>
                  <a:cubicBezTo>
                    <a:pt x="17" y="600"/>
                    <a:pt x="17" y="634"/>
                    <a:pt x="27" y="666"/>
                  </a:cubicBezTo>
                  <a:cubicBezTo>
                    <a:pt x="17" y="698"/>
                    <a:pt x="17" y="733"/>
                    <a:pt x="27" y="764"/>
                  </a:cubicBezTo>
                  <a:cubicBezTo>
                    <a:pt x="17" y="795"/>
                    <a:pt x="17" y="830"/>
                    <a:pt x="27" y="862"/>
                  </a:cubicBezTo>
                  <a:cubicBezTo>
                    <a:pt x="17" y="894"/>
                    <a:pt x="17" y="928"/>
                    <a:pt x="27" y="961"/>
                  </a:cubicBezTo>
                  <a:cubicBezTo>
                    <a:pt x="17" y="992"/>
                    <a:pt x="17" y="1026"/>
                    <a:pt x="27" y="1058"/>
                  </a:cubicBezTo>
                  <a:cubicBezTo>
                    <a:pt x="0" y="1143"/>
                    <a:pt x="34" y="1232"/>
                    <a:pt x="147" y="1299"/>
                  </a:cubicBezTo>
                  <a:lnTo>
                    <a:pt x="1811" y="2259"/>
                  </a:lnTo>
                  <a:cubicBezTo>
                    <a:pt x="1874" y="2295"/>
                    <a:pt x="1950" y="2313"/>
                    <a:pt x="2030" y="2325"/>
                  </a:cubicBezTo>
                  <a:lnTo>
                    <a:pt x="2030" y="548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45"/>
            <p:cNvSpPr/>
            <p:nvPr/>
          </p:nvSpPr>
          <p:spPr>
            <a:xfrm>
              <a:off x="1721050" y="2066400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8" y="1"/>
                  </a:moveTo>
                  <a:cubicBezTo>
                    <a:pt x="2058" y="1"/>
                    <a:pt x="1939" y="27"/>
                    <a:pt x="1848" y="79"/>
                  </a:cubicBezTo>
                  <a:lnTo>
                    <a:pt x="184" y="1040"/>
                  </a:lnTo>
                  <a:cubicBezTo>
                    <a:pt x="0" y="1146"/>
                    <a:pt x="0" y="1316"/>
                    <a:pt x="184" y="1422"/>
                  </a:cubicBezTo>
                  <a:lnTo>
                    <a:pt x="1848" y="2383"/>
                  </a:lnTo>
                  <a:cubicBezTo>
                    <a:pt x="1939" y="2435"/>
                    <a:pt x="2058" y="2462"/>
                    <a:pt x="2178" y="2462"/>
                  </a:cubicBezTo>
                  <a:cubicBezTo>
                    <a:pt x="2297" y="2462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4" y="1316"/>
                    <a:pt x="4354" y="1146"/>
                    <a:pt x="4172" y="1040"/>
                  </a:cubicBezTo>
                  <a:lnTo>
                    <a:pt x="2508" y="79"/>
                  </a:lnTo>
                  <a:cubicBezTo>
                    <a:pt x="2417" y="27"/>
                    <a:pt x="2297" y="1"/>
                    <a:pt x="2178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45"/>
            <p:cNvSpPr/>
            <p:nvPr/>
          </p:nvSpPr>
          <p:spPr>
            <a:xfrm>
              <a:off x="1818775" y="2127200"/>
              <a:ext cx="107150" cy="76225"/>
            </a:xfrm>
            <a:custGeom>
              <a:avLst/>
              <a:gdLst/>
              <a:ahLst/>
              <a:cxnLst/>
              <a:rect l="l" t="t" r="r" b="b"/>
              <a:pathLst>
                <a:path w="4286" h="3049" extrusionOk="0">
                  <a:moveTo>
                    <a:pt x="2143" y="0"/>
                  </a:moveTo>
                  <a:cubicBezTo>
                    <a:pt x="2023" y="0"/>
                    <a:pt x="1904" y="26"/>
                    <a:pt x="1812" y="79"/>
                  </a:cubicBezTo>
                  <a:lnTo>
                    <a:pt x="149" y="1039"/>
                  </a:lnTo>
                  <a:cubicBezTo>
                    <a:pt x="36" y="1104"/>
                    <a:pt x="1" y="1195"/>
                    <a:pt x="28" y="1279"/>
                  </a:cubicBezTo>
                  <a:cubicBezTo>
                    <a:pt x="18" y="1311"/>
                    <a:pt x="18" y="1345"/>
                    <a:pt x="28" y="1377"/>
                  </a:cubicBezTo>
                  <a:cubicBezTo>
                    <a:pt x="18" y="1408"/>
                    <a:pt x="18" y="1443"/>
                    <a:pt x="28" y="1475"/>
                  </a:cubicBezTo>
                  <a:cubicBezTo>
                    <a:pt x="18" y="1507"/>
                    <a:pt x="18" y="1541"/>
                    <a:pt x="28" y="1574"/>
                  </a:cubicBezTo>
                  <a:cubicBezTo>
                    <a:pt x="18" y="1605"/>
                    <a:pt x="18" y="1639"/>
                    <a:pt x="28" y="1672"/>
                  </a:cubicBezTo>
                  <a:cubicBezTo>
                    <a:pt x="18" y="1703"/>
                    <a:pt x="18" y="1738"/>
                    <a:pt x="28" y="1769"/>
                  </a:cubicBezTo>
                  <a:cubicBezTo>
                    <a:pt x="1" y="1855"/>
                    <a:pt x="36" y="1944"/>
                    <a:pt x="149" y="2009"/>
                  </a:cubicBezTo>
                  <a:lnTo>
                    <a:pt x="1813" y="2970"/>
                  </a:lnTo>
                  <a:cubicBezTo>
                    <a:pt x="1904" y="3022"/>
                    <a:pt x="2024" y="3049"/>
                    <a:pt x="2143" y="3049"/>
                  </a:cubicBezTo>
                  <a:cubicBezTo>
                    <a:pt x="2263" y="3049"/>
                    <a:pt x="2382" y="3022"/>
                    <a:pt x="2473" y="2970"/>
                  </a:cubicBezTo>
                  <a:lnTo>
                    <a:pt x="4137" y="2009"/>
                  </a:lnTo>
                  <a:cubicBezTo>
                    <a:pt x="4250" y="1944"/>
                    <a:pt x="4285" y="1855"/>
                    <a:pt x="4258" y="1770"/>
                  </a:cubicBezTo>
                  <a:cubicBezTo>
                    <a:pt x="4269" y="1738"/>
                    <a:pt x="4269" y="1704"/>
                    <a:pt x="4258" y="1672"/>
                  </a:cubicBezTo>
                  <a:cubicBezTo>
                    <a:pt x="4269" y="1640"/>
                    <a:pt x="4269" y="1605"/>
                    <a:pt x="4258" y="1574"/>
                  </a:cubicBezTo>
                  <a:cubicBezTo>
                    <a:pt x="4269" y="1542"/>
                    <a:pt x="4269" y="1507"/>
                    <a:pt x="4258" y="1476"/>
                  </a:cubicBezTo>
                  <a:cubicBezTo>
                    <a:pt x="4269" y="1443"/>
                    <a:pt x="4269" y="1410"/>
                    <a:pt x="4258" y="1377"/>
                  </a:cubicBezTo>
                  <a:cubicBezTo>
                    <a:pt x="4269" y="1346"/>
                    <a:pt x="4269" y="1311"/>
                    <a:pt x="4258" y="1279"/>
                  </a:cubicBezTo>
                  <a:cubicBezTo>
                    <a:pt x="4285" y="1195"/>
                    <a:pt x="4250" y="1106"/>
                    <a:pt x="4137" y="1039"/>
                  </a:cubicBezTo>
                  <a:lnTo>
                    <a:pt x="2473" y="79"/>
                  </a:lnTo>
                  <a:cubicBezTo>
                    <a:pt x="2382" y="26"/>
                    <a:pt x="2263" y="0"/>
                    <a:pt x="214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45"/>
            <p:cNvSpPr/>
            <p:nvPr/>
          </p:nvSpPr>
          <p:spPr>
            <a:xfrm>
              <a:off x="1818775" y="2144975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7" y="0"/>
                  </a:moveTo>
                  <a:lnTo>
                    <a:pt x="149" y="328"/>
                  </a:lnTo>
                  <a:cubicBezTo>
                    <a:pt x="36" y="393"/>
                    <a:pt x="1" y="484"/>
                    <a:pt x="28" y="568"/>
                  </a:cubicBezTo>
                  <a:cubicBezTo>
                    <a:pt x="18" y="600"/>
                    <a:pt x="18" y="634"/>
                    <a:pt x="28" y="666"/>
                  </a:cubicBezTo>
                  <a:cubicBezTo>
                    <a:pt x="18" y="697"/>
                    <a:pt x="18" y="732"/>
                    <a:pt x="28" y="764"/>
                  </a:cubicBezTo>
                  <a:cubicBezTo>
                    <a:pt x="18" y="796"/>
                    <a:pt x="18" y="830"/>
                    <a:pt x="28" y="863"/>
                  </a:cubicBezTo>
                  <a:cubicBezTo>
                    <a:pt x="18" y="894"/>
                    <a:pt x="18" y="928"/>
                    <a:pt x="28" y="961"/>
                  </a:cubicBezTo>
                  <a:cubicBezTo>
                    <a:pt x="18" y="992"/>
                    <a:pt x="18" y="1027"/>
                    <a:pt x="28" y="1058"/>
                  </a:cubicBezTo>
                  <a:cubicBezTo>
                    <a:pt x="1" y="1143"/>
                    <a:pt x="36" y="1233"/>
                    <a:pt x="149" y="1298"/>
                  </a:cubicBezTo>
                  <a:lnTo>
                    <a:pt x="1813" y="2259"/>
                  </a:lnTo>
                  <a:cubicBezTo>
                    <a:pt x="1875" y="2295"/>
                    <a:pt x="1952" y="2313"/>
                    <a:pt x="2030" y="2325"/>
                  </a:cubicBezTo>
                  <a:lnTo>
                    <a:pt x="2030" y="549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45"/>
            <p:cNvSpPr/>
            <p:nvPr/>
          </p:nvSpPr>
          <p:spPr>
            <a:xfrm>
              <a:off x="1817900" y="2122325"/>
              <a:ext cx="108900" cy="61550"/>
            </a:xfrm>
            <a:custGeom>
              <a:avLst/>
              <a:gdLst/>
              <a:ahLst/>
              <a:cxnLst/>
              <a:rect l="l" t="t" r="r" b="b"/>
              <a:pathLst>
                <a:path w="4356" h="2462" extrusionOk="0">
                  <a:moveTo>
                    <a:pt x="2178" y="1"/>
                  </a:moveTo>
                  <a:cubicBezTo>
                    <a:pt x="2059" y="1"/>
                    <a:pt x="1939" y="27"/>
                    <a:pt x="1848" y="80"/>
                  </a:cubicBezTo>
                  <a:lnTo>
                    <a:pt x="184" y="1040"/>
                  </a:lnTo>
                  <a:cubicBezTo>
                    <a:pt x="1" y="1145"/>
                    <a:pt x="1" y="1316"/>
                    <a:pt x="184" y="1421"/>
                  </a:cubicBezTo>
                  <a:lnTo>
                    <a:pt x="1848" y="2383"/>
                  </a:lnTo>
                  <a:cubicBezTo>
                    <a:pt x="1939" y="2435"/>
                    <a:pt x="2059" y="2462"/>
                    <a:pt x="2178" y="2462"/>
                  </a:cubicBezTo>
                  <a:cubicBezTo>
                    <a:pt x="2298" y="2462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5" y="1316"/>
                    <a:pt x="4355" y="1146"/>
                    <a:pt x="4172" y="1040"/>
                  </a:cubicBezTo>
                  <a:lnTo>
                    <a:pt x="2508" y="80"/>
                  </a:lnTo>
                  <a:cubicBezTo>
                    <a:pt x="2417" y="27"/>
                    <a:pt x="2298" y="1"/>
                    <a:pt x="2178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45"/>
            <p:cNvSpPr/>
            <p:nvPr/>
          </p:nvSpPr>
          <p:spPr>
            <a:xfrm>
              <a:off x="1915650" y="2183125"/>
              <a:ext cx="107125" cy="76250"/>
            </a:xfrm>
            <a:custGeom>
              <a:avLst/>
              <a:gdLst/>
              <a:ahLst/>
              <a:cxnLst/>
              <a:rect l="l" t="t" r="r" b="b"/>
              <a:pathLst>
                <a:path w="4285" h="3050" extrusionOk="0">
                  <a:moveTo>
                    <a:pt x="2143" y="0"/>
                  </a:moveTo>
                  <a:cubicBezTo>
                    <a:pt x="2023" y="0"/>
                    <a:pt x="1904" y="26"/>
                    <a:pt x="1813" y="79"/>
                  </a:cubicBezTo>
                  <a:lnTo>
                    <a:pt x="149" y="1039"/>
                  </a:lnTo>
                  <a:cubicBezTo>
                    <a:pt x="35" y="1104"/>
                    <a:pt x="0" y="1195"/>
                    <a:pt x="28" y="1279"/>
                  </a:cubicBezTo>
                  <a:cubicBezTo>
                    <a:pt x="17" y="1311"/>
                    <a:pt x="17" y="1346"/>
                    <a:pt x="28" y="1377"/>
                  </a:cubicBezTo>
                  <a:cubicBezTo>
                    <a:pt x="17" y="1410"/>
                    <a:pt x="17" y="1444"/>
                    <a:pt x="28" y="1476"/>
                  </a:cubicBezTo>
                  <a:cubicBezTo>
                    <a:pt x="17" y="1507"/>
                    <a:pt x="17" y="1541"/>
                    <a:pt x="28" y="1574"/>
                  </a:cubicBezTo>
                  <a:cubicBezTo>
                    <a:pt x="17" y="1605"/>
                    <a:pt x="17" y="1640"/>
                    <a:pt x="28" y="1672"/>
                  </a:cubicBezTo>
                  <a:cubicBezTo>
                    <a:pt x="17" y="1703"/>
                    <a:pt x="17" y="1738"/>
                    <a:pt x="28" y="1769"/>
                  </a:cubicBezTo>
                  <a:cubicBezTo>
                    <a:pt x="0" y="1855"/>
                    <a:pt x="36" y="1944"/>
                    <a:pt x="149" y="2009"/>
                  </a:cubicBezTo>
                  <a:lnTo>
                    <a:pt x="1813" y="2970"/>
                  </a:lnTo>
                  <a:cubicBezTo>
                    <a:pt x="1904" y="3023"/>
                    <a:pt x="2023" y="3050"/>
                    <a:pt x="2143" y="3050"/>
                  </a:cubicBezTo>
                  <a:cubicBezTo>
                    <a:pt x="2262" y="3050"/>
                    <a:pt x="2382" y="3023"/>
                    <a:pt x="2474" y="2970"/>
                  </a:cubicBezTo>
                  <a:lnTo>
                    <a:pt x="4136" y="2009"/>
                  </a:lnTo>
                  <a:cubicBezTo>
                    <a:pt x="4250" y="1944"/>
                    <a:pt x="4285" y="1855"/>
                    <a:pt x="4257" y="1769"/>
                  </a:cubicBezTo>
                  <a:cubicBezTo>
                    <a:pt x="4268" y="1738"/>
                    <a:pt x="4268" y="1703"/>
                    <a:pt x="4257" y="1672"/>
                  </a:cubicBezTo>
                  <a:cubicBezTo>
                    <a:pt x="4268" y="1640"/>
                    <a:pt x="4268" y="1605"/>
                    <a:pt x="4257" y="1574"/>
                  </a:cubicBezTo>
                  <a:cubicBezTo>
                    <a:pt x="4268" y="1542"/>
                    <a:pt x="4268" y="1507"/>
                    <a:pt x="4257" y="1476"/>
                  </a:cubicBezTo>
                  <a:cubicBezTo>
                    <a:pt x="4268" y="1444"/>
                    <a:pt x="4268" y="1410"/>
                    <a:pt x="4257" y="1377"/>
                  </a:cubicBezTo>
                  <a:cubicBezTo>
                    <a:pt x="4268" y="1346"/>
                    <a:pt x="4268" y="1311"/>
                    <a:pt x="4257" y="1279"/>
                  </a:cubicBezTo>
                  <a:cubicBezTo>
                    <a:pt x="4285" y="1195"/>
                    <a:pt x="4251" y="1104"/>
                    <a:pt x="4136" y="1039"/>
                  </a:cubicBezTo>
                  <a:lnTo>
                    <a:pt x="2474" y="79"/>
                  </a:lnTo>
                  <a:cubicBezTo>
                    <a:pt x="2382" y="26"/>
                    <a:pt x="2262" y="0"/>
                    <a:pt x="2143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45"/>
            <p:cNvSpPr/>
            <p:nvPr/>
          </p:nvSpPr>
          <p:spPr>
            <a:xfrm>
              <a:off x="1915650" y="220090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7" y="0"/>
                  </a:moveTo>
                  <a:lnTo>
                    <a:pt x="149" y="328"/>
                  </a:lnTo>
                  <a:cubicBezTo>
                    <a:pt x="35" y="393"/>
                    <a:pt x="0" y="484"/>
                    <a:pt x="28" y="568"/>
                  </a:cubicBezTo>
                  <a:cubicBezTo>
                    <a:pt x="17" y="600"/>
                    <a:pt x="17" y="635"/>
                    <a:pt x="28" y="666"/>
                  </a:cubicBezTo>
                  <a:cubicBezTo>
                    <a:pt x="17" y="699"/>
                    <a:pt x="17" y="733"/>
                    <a:pt x="28" y="764"/>
                  </a:cubicBezTo>
                  <a:cubicBezTo>
                    <a:pt x="17" y="796"/>
                    <a:pt x="17" y="830"/>
                    <a:pt x="28" y="863"/>
                  </a:cubicBezTo>
                  <a:cubicBezTo>
                    <a:pt x="17" y="894"/>
                    <a:pt x="17" y="929"/>
                    <a:pt x="28" y="961"/>
                  </a:cubicBezTo>
                  <a:cubicBezTo>
                    <a:pt x="17" y="992"/>
                    <a:pt x="17" y="1027"/>
                    <a:pt x="28" y="1058"/>
                  </a:cubicBezTo>
                  <a:cubicBezTo>
                    <a:pt x="0" y="1143"/>
                    <a:pt x="35" y="1233"/>
                    <a:pt x="149" y="1298"/>
                  </a:cubicBezTo>
                  <a:lnTo>
                    <a:pt x="1813" y="2259"/>
                  </a:lnTo>
                  <a:cubicBezTo>
                    <a:pt x="1874" y="2295"/>
                    <a:pt x="1951" y="2314"/>
                    <a:pt x="2031" y="2325"/>
                  </a:cubicBezTo>
                  <a:lnTo>
                    <a:pt x="2031" y="549"/>
                  </a:lnTo>
                  <a:lnTo>
                    <a:pt x="717" y="0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45"/>
            <p:cNvSpPr/>
            <p:nvPr/>
          </p:nvSpPr>
          <p:spPr>
            <a:xfrm>
              <a:off x="1914800" y="2178250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7" y="1"/>
                  </a:moveTo>
                  <a:cubicBezTo>
                    <a:pt x="2057" y="1"/>
                    <a:pt x="1938" y="27"/>
                    <a:pt x="1847" y="80"/>
                  </a:cubicBezTo>
                  <a:lnTo>
                    <a:pt x="183" y="1040"/>
                  </a:lnTo>
                  <a:cubicBezTo>
                    <a:pt x="0" y="1145"/>
                    <a:pt x="0" y="1316"/>
                    <a:pt x="183" y="1421"/>
                  </a:cubicBezTo>
                  <a:lnTo>
                    <a:pt x="1847" y="2383"/>
                  </a:lnTo>
                  <a:cubicBezTo>
                    <a:pt x="1938" y="2436"/>
                    <a:pt x="2057" y="2462"/>
                    <a:pt x="2177" y="2462"/>
                  </a:cubicBezTo>
                  <a:cubicBezTo>
                    <a:pt x="2296" y="2462"/>
                    <a:pt x="2416" y="2436"/>
                    <a:pt x="2508" y="2383"/>
                  </a:cubicBezTo>
                  <a:lnTo>
                    <a:pt x="4170" y="1421"/>
                  </a:lnTo>
                  <a:cubicBezTo>
                    <a:pt x="4354" y="1316"/>
                    <a:pt x="4354" y="1146"/>
                    <a:pt x="4170" y="1040"/>
                  </a:cubicBezTo>
                  <a:lnTo>
                    <a:pt x="2508" y="80"/>
                  </a:lnTo>
                  <a:cubicBezTo>
                    <a:pt x="2416" y="27"/>
                    <a:pt x="2296" y="1"/>
                    <a:pt x="2177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45"/>
            <p:cNvSpPr/>
            <p:nvPr/>
          </p:nvSpPr>
          <p:spPr>
            <a:xfrm>
              <a:off x="1538050" y="2065650"/>
              <a:ext cx="107150" cy="76300"/>
            </a:xfrm>
            <a:custGeom>
              <a:avLst/>
              <a:gdLst/>
              <a:ahLst/>
              <a:cxnLst/>
              <a:rect l="l" t="t" r="r" b="b"/>
              <a:pathLst>
                <a:path w="4286" h="3052" extrusionOk="0">
                  <a:moveTo>
                    <a:pt x="2143" y="1"/>
                  </a:moveTo>
                  <a:cubicBezTo>
                    <a:pt x="2024" y="1"/>
                    <a:pt x="1904" y="27"/>
                    <a:pt x="1812" y="80"/>
                  </a:cubicBezTo>
                  <a:lnTo>
                    <a:pt x="149" y="1041"/>
                  </a:lnTo>
                  <a:cubicBezTo>
                    <a:pt x="36" y="1106"/>
                    <a:pt x="1" y="1197"/>
                    <a:pt x="29" y="1281"/>
                  </a:cubicBezTo>
                  <a:cubicBezTo>
                    <a:pt x="18" y="1312"/>
                    <a:pt x="18" y="1346"/>
                    <a:pt x="29" y="1379"/>
                  </a:cubicBezTo>
                  <a:cubicBezTo>
                    <a:pt x="18" y="1410"/>
                    <a:pt x="18" y="1445"/>
                    <a:pt x="29" y="1477"/>
                  </a:cubicBezTo>
                  <a:cubicBezTo>
                    <a:pt x="18" y="1509"/>
                    <a:pt x="18" y="1543"/>
                    <a:pt x="29" y="1575"/>
                  </a:cubicBezTo>
                  <a:cubicBezTo>
                    <a:pt x="18" y="1607"/>
                    <a:pt x="18" y="1641"/>
                    <a:pt x="29" y="1673"/>
                  </a:cubicBezTo>
                  <a:cubicBezTo>
                    <a:pt x="18" y="1705"/>
                    <a:pt x="18" y="1740"/>
                    <a:pt x="29" y="1771"/>
                  </a:cubicBezTo>
                  <a:cubicBezTo>
                    <a:pt x="1" y="1855"/>
                    <a:pt x="36" y="1946"/>
                    <a:pt x="149" y="2011"/>
                  </a:cubicBezTo>
                  <a:lnTo>
                    <a:pt x="1813" y="2972"/>
                  </a:lnTo>
                  <a:cubicBezTo>
                    <a:pt x="1904" y="3025"/>
                    <a:pt x="2024" y="3051"/>
                    <a:pt x="2143" y="3051"/>
                  </a:cubicBezTo>
                  <a:cubicBezTo>
                    <a:pt x="2263" y="3051"/>
                    <a:pt x="2382" y="3025"/>
                    <a:pt x="2473" y="2972"/>
                  </a:cubicBezTo>
                  <a:lnTo>
                    <a:pt x="4137" y="2011"/>
                  </a:lnTo>
                  <a:cubicBezTo>
                    <a:pt x="4251" y="1946"/>
                    <a:pt x="4284" y="1855"/>
                    <a:pt x="4258" y="1771"/>
                  </a:cubicBezTo>
                  <a:cubicBezTo>
                    <a:pt x="4269" y="1740"/>
                    <a:pt x="4269" y="1705"/>
                    <a:pt x="4258" y="1673"/>
                  </a:cubicBezTo>
                  <a:cubicBezTo>
                    <a:pt x="4269" y="1642"/>
                    <a:pt x="4269" y="1607"/>
                    <a:pt x="4258" y="1575"/>
                  </a:cubicBezTo>
                  <a:cubicBezTo>
                    <a:pt x="4269" y="1543"/>
                    <a:pt x="4269" y="1509"/>
                    <a:pt x="4258" y="1477"/>
                  </a:cubicBezTo>
                  <a:cubicBezTo>
                    <a:pt x="4269" y="1445"/>
                    <a:pt x="4269" y="1410"/>
                    <a:pt x="4258" y="1379"/>
                  </a:cubicBezTo>
                  <a:cubicBezTo>
                    <a:pt x="4269" y="1347"/>
                    <a:pt x="4269" y="1312"/>
                    <a:pt x="4258" y="1281"/>
                  </a:cubicBezTo>
                  <a:cubicBezTo>
                    <a:pt x="4286" y="1197"/>
                    <a:pt x="4251" y="1106"/>
                    <a:pt x="4137" y="1041"/>
                  </a:cubicBezTo>
                  <a:lnTo>
                    <a:pt x="2473" y="80"/>
                  </a:lnTo>
                  <a:cubicBezTo>
                    <a:pt x="2382" y="27"/>
                    <a:pt x="2263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45"/>
            <p:cNvSpPr/>
            <p:nvPr/>
          </p:nvSpPr>
          <p:spPr>
            <a:xfrm>
              <a:off x="1538050" y="2083450"/>
              <a:ext cx="50775" cy="58150"/>
            </a:xfrm>
            <a:custGeom>
              <a:avLst/>
              <a:gdLst/>
              <a:ahLst/>
              <a:cxnLst/>
              <a:rect l="l" t="t" r="r" b="b"/>
              <a:pathLst>
                <a:path w="2031" h="2326" extrusionOk="0">
                  <a:moveTo>
                    <a:pt x="718" y="1"/>
                  </a:moveTo>
                  <a:lnTo>
                    <a:pt x="149" y="329"/>
                  </a:lnTo>
                  <a:cubicBezTo>
                    <a:pt x="36" y="394"/>
                    <a:pt x="1" y="485"/>
                    <a:pt x="29" y="569"/>
                  </a:cubicBezTo>
                  <a:cubicBezTo>
                    <a:pt x="18" y="600"/>
                    <a:pt x="18" y="634"/>
                    <a:pt x="29" y="667"/>
                  </a:cubicBezTo>
                  <a:cubicBezTo>
                    <a:pt x="18" y="698"/>
                    <a:pt x="18" y="733"/>
                    <a:pt x="29" y="765"/>
                  </a:cubicBezTo>
                  <a:cubicBezTo>
                    <a:pt x="18" y="797"/>
                    <a:pt x="18" y="831"/>
                    <a:pt x="29" y="862"/>
                  </a:cubicBezTo>
                  <a:cubicBezTo>
                    <a:pt x="18" y="895"/>
                    <a:pt x="18" y="929"/>
                    <a:pt x="29" y="961"/>
                  </a:cubicBezTo>
                  <a:cubicBezTo>
                    <a:pt x="18" y="993"/>
                    <a:pt x="18" y="1028"/>
                    <a:pt x="29" y="1059"/>
                  </a:cubicBezTo>
                  <a:cubicBezTo>
                    <a:pt x="1" y="1143"/>
                    <a:pt x="35" y="1234"/>
                    <a:pt x="149" y="1299"/>
                  </a:cubicBezTo>
                  <a:lnTo>
                    <a:pt x="1813" y="2260"/>
                  </a:lnTo>
                  <a:cubicBezTo>
                    <a:pt x="1875" y="2296"/>
                    <a:pt x="1951" y="2315"/>
                    <a:pt x="2030" y="2326"/>
                  </a:cubicBezTo>
                  <a:lnTo>
                    <a:pt x="2030" y="54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45"/>
            <p:cNvSpPr/>
            <p:nvPr/>
          </p:nvSpPr>
          <p:spPr>
            <a:xfrm>
              <a:off x="1537175" y="2060800"/>
              <a:ext cx="108875" cy="61575"/>
            </a:xfrm>
            <a:custGeom>
              <a:avLst/>
              <a:gdLst/>
              <a:ahLst/>
              <a:cxnLst/>
              <a:rect l="l" t="t" r="r" b="b"/>
              <a:pathLst>
                <a:path w="4355" h="2463" extrusionOk="0">
                  <a:moveTo>
                    <a:pt x="2178" y="1"/>
                  </a:moveTo>
                  <a:cubicBezTo>
                    <a:pt x="2059" y="1"/>
                    <a:pt x="1939" y="27"/>
                    <a:pt x="1848" y="80"/>
                  </a:cubicBezTo>
                  <a:lnTo>
                    <a:pt x="184" y="1041"/>
                  </a:lnTo>
                  <a:cubicBezTo>
                    <a:pt x="1" y="1146"/>
                    <a:pt x="1" y="1317"/>
                    <a:pt x="184" y="1422"/>
                  </a:cubicBezTo>
                  <a:lnTo>
                    <a:pt x="1848" y="2382"/>
                  </a:lnTo>
                  <a:cubicBezTo>
                    <a:pt x="1939" y="2436"/>
                    <a:pt x="2059" y="2462"/>
                    <a:pt x="2178" y="2462"/>
                  </a:cubicBezTo>
                  <a:cubicBezTo>
                    <a:pt x="2298" y="2462"/>
                    <a:pt x="2417" y="2436"/>
                    <a:pt x="2508" y="2382"/>
                  </a:cubicBezTo>
                  <a:lnTo>
                    <a:pt x="4172" y="1422"/>
                  </a:lnTo>
                  <a:cubicBezTo>
                    <a:pt x="4354" y="1317"/>
                    <a:pt x="4354" y="1146"/>
                    <a:pt x="4172" y="1041"/>
                  </a:cubicBezTo>
                  <a:lnTo>
                    <a:pt x="2508" y="80"/>
                  </a:lnTo>
                  <a:cubicBezTo>
                    <a:pt x="2417" y="27"/>
                    <a:pt x="2298" y="1"/>
                    <a:pt x="2178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45"/>
            <p:cNvSpPr/>
            <p:nvPr/>
          </p:nvSpPr>
          <p:spPr>
            <a:xfrm>
              <a:off x="1634925" y="2121575"/>
              <a:ext cx="107150" cy="76300"/>
            </a:xfrm>
            <a:custGeom>
              <a:avLst/>
              <a:gdLst/>
              <a:ahLst/>
              <a:cxnLst/>
              <a:rect l="l" t="t" r="r" b="b"/>
              <a:pathLst>
                <a:path w="4286" h="3052" extrusionOk="0">
                  <a:moveTo>
                    <a:pt x="2143" y="1"/>
                  </a:moveTo>
                  <a:cubicBezTo>
                    <a:pt x="2024" y="1"/>
                    <a:pt x="1904" y="27"/>
                    <a:pt x="1813" y="81"/>
                  </a:cubicBezTo>
                  <a:lnTo>
                    <a:pt x="149" y="1041"/>
                  </a:lnTo>
                  <a:cubicBezTo>
                    <a:pt x="35" y="1106"/>
                    <a:pt x="2" y="1197"/>
                    <a:pt x="28" y="1281"/>
                  </a:cubicBezTo>
                  <a:cubicBezTo>
                    <a:pt x="17" y="1313"/>
                    <a:pt x="17" y="1346"/>
                    <a:pt x="28" y="1379"/>
                  </a:cubicBezTo>
                  <a:cubicBezTo>
                    <a:pt x="17" y="1410"/>
                    <a:pt x="17" y="1445"/>
                    <a:pt x="28" y="1477"/>
                  </a:cubicBezTo>
                  <a:cubicBezTo>
                    <a:pt x="17" y="1509"/>
                    <a:pt x="17" y="1543"/>
                    <a:pt x="28" y="1574"/>
                  </a:cubicBezTo>
                  <a:cubicBezTo>
                    <a:pt x="17" y="1607"/>
                    <a:pt x="17" y="1641"/>
                    <a:pt x="28" y="1673"/>
                  </a:cubicBezTo>
                  <a:cubicBezTo>
                    <a:pt x="17" y="1705"/>
                    <a:pt x="17" y="1740"/>
                    <a:pt x="28" y="1771"/>
                  </a:cubicBezTo>
                  <a:cubicBezTo>
                    <a:pt x="0" y="1855"/>
                    <a:pt x="35" y="1946"/>
                    <a:pt x="149" y="2011"/>
                  </a:cubicBezTo>
                  <a:lnTo>
                    <a:pt x="1813" y="2972"/>
                  </a:lnTo>
                  <a:cubicBezTo>
                    <a:pt x="1904" y="3025"/>
                    <a:pt x="2024" y="3051"/>
                    <a:pt x="2143" y="3051"/>
                  </a:cubicBezTo>
                  <a:cubicBezTo>
                    <a:pt x="2263" y="3051"/>
                    <a:pt x="2383" y="3025"/>
                    <a:pt x="2474" y="2972"/>
                  </a:cubicBezTo>
                  <a:lnTo>
                    <a:pt x="4138" y="2011"/>
                  </a:lnTo>
                  <a:cubicBezTo>
                    <a:pt x="4250" y="1946"/>
                    <a:pt x="4285" y="1855"/>
                    <a:pt x="4259" y="1771"/>
                  </a:cubicBezTo>
                  <a:cubicBezTo>
                    <a:pt x="4269" y="1740"/>
                    <a:pt x="4269" y="1705"/>
                    <a:pt x="4259" y="1673"/>
                  </a:cubicBezTo>
                  <a:cubicBezTo>
                    <a:pt x="4269" y="1641"/>
                    <a:pt x="4269" y="1607"/>
                    <a:pt x="4259" y="1576"/>
                  </a:cubicBezTo>
                  <a:cubicBezTo>
                    <a:pt x="4269" y="1543"/>
                    <a:pt x="4269" y="1509"/>
                    <a:pt x="4259" y="1477"/>
                  </a:cubicBezTo>
                  <a:cubicBezTo>
                    <a:pt x="4269" y="1445"/>
                    <a:pt x="4269" y="1410"/>
                    <a:pt x="4259" y="1379"/>
                  </a:cubicBezTo>
                  <a:cubicBezTo>
                    <a:pt x="4269" y="1348"/>
                    <a:pt x="4269" y="1313"/>
                    <a:pt x="4259" y="1281"/>
                  </a:cubicBezTo>
                  <a:cubicBezTo>
                    <a:pt x="4285" y="1197"/>
                    <a:pt x="4251" y="1106"/>
                    <a:pt x="4138" y="1041"/>
                  </a:cubicBezTo>
                  <a:lnTo>
                    <a:pt x="2474" y="81"/>
                  </a:lnTo>
                  <a:cubicBezTo>
                    <a:pt x="2383" y="27"/>
                    <a:pt x="2263" y="1"/>
                    <a:pt x="2143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45"/>
            <p:cNvSpPr/>
            <p:nvPr/>
          </p:nvSpPr>
          <p:spPr>
            <a:xfrm>
              <a:off x="1634925" y="2139375"/>
              <a:ext cx="50800" cy="58150"/>
            </a:xfrm>
            <a:custGeom>
              <a:avLst/>
              <a:gdLst/>
              <a:ahLst/>
              <a:cxnLst/>
              <a:rect l="l" t="t" r="r" b="b"/>
              <a:pathLst>
                <a:path w="2032" h="2326" extrusionOk="0">
                  <a:moveTo>
                    <a:pt x="717" y="1"/>
                  </a:moveTo>
                  <a:lnTo>
                    <a:pt x="149" y="329"/>
                  </a:lnTo>
                  <a:cubicBezTo>
                    <a:pt x="35" y="394"/>
                    <a:pt x="2" y="485"/>
                    <a:pt x="28" y="569"/>
                  </a:cubicBezTo>
                  <a:cubicBezTo>
                    <a:pt x="17" y="601"/>
                    <a:pt x="17" y="634"/>
                    <a:pt x="28" y="667"/>
                  </a:cubicBezTo>
                  <a:cubicBezTo>
                    <a:pt x="17" y="698"/>
                    <a:pt x="17" y="733"/>
                    <a:pt x="28" y="765"/>
                  </a:cubicBezTo>
                  <a:cubicBezTo>
                    <a:pt x="17" y="797"/>
                    <a:pt x="17" y="831"/>
                    <a:pt x="28" y="862"/>
                  </a:cubicBezTo>
                  <a:cubicBezTo>
                    <a:pt x="17" y="895"/>
                    <a:pt x="17" y="929"/>
                    <a:pt x="28" y="961"/>
                  </a:cubicBezTo>
                  <a:cubicBezTo>
                    <a:pt x="17" y="993"/>
                    <a:pt x="17" y="1028"/>
                    <a:pt x="28" y="1059"/>
                  </a:cubicBezTo>
                  <a:cubicBezTo>
                    <a:pt x="0" y="1143"/>
                    <a:pt x="35" y="1234"/>
                    <a:pt x="149" y="1299"/>
                  </a:cubicBezTo>
                  <a:lnTo>
                    <a:pt x="1813" y="2260"/>
                  </a:lnTo>
                  <a:cubicBezTo>
                    <a:pt x="1875" y="2296"/>
                    <a:pt x="1952" y="2315"/>
                    <a:pt x="2031" y="2326"/>
                  </a:cubicBezTo>
                  <a:lnTo>
                    <a:pt x="2031" y="549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45"/>
            <p:cNvSpPr/>
            <p:nvPr/>
          </p:nvSpPr>
          <p:spPr>
            <a:xfrm>
              <a:off x="1634075" y="2116725"/>
              <a:ext cx="108825" cy="61575"/>
            </a:xfrm>
            <a:custGeom>
              <a:avLst/>
              <a:gdLst/>
              <a:ahLst/>
              <a:cxnLst/>
              <a:rect l="l" t="t" r="r" b="b"/>
              <a:pathLst>
                <a:path w="4353" h="2463" extrusionOk="0">
                  <a:moveTo>
                    <a:pt x="2177" y="1"/>
                  </a:moveTo>
                  <a:cubicBezTo>
                    <a:pt x="2057" y="1"/>
                    <a:pt x="1938" y="27"/>
                    <a:pt x="1847" y="80"/>
                  </a:cubicBezTo>
                  <a:lnTo>
                    <a:pt x="183" y="1041"/>
                  </a:lnTo>
                  <a:cubicBezTo>
                    <a:pt x="1" y="1146"/>
                    <a:pt x="1" y="1316"/>
                    <a:pt x="183" y="1422"/>
                  </a:cubicBezTo>
                  <a:lnTo>
                    <a:pt x="1847" y="2383"/>
                  </a:lnTo>
                  <a:cubicBezTo>
                    <a:pt x="1938" y="2436"/>
                    <a:pt x="2057" y="2462"/>
                    <a:pt x="2177" y="2462"/>
                  </a:cubicBezTo>
                  <a:cubicBezTo>
                    <a:pt x="2296" y="2462"/>
                    <a:pt x="2416" y="2436"/>
                    <a:pt x="2507" y="2383"/>
                  </a:cubicBezTo>
                  <a:lnTo>
                    <a:pt x="4171" y="1422"/>
                  </a:lnTo>
                  <a:cubicBezTo>
                    <a:pt x="4353" y="1317"/>
                    <a:pt x="4353" y="1146"/>
                    <a:pt x="4171" y="1041"/>
                  </a:cubicBezTo>
                  <a:lnTo>
                    <a:pt x="2507" y="80"/>
                  </a:lnTo>
                  <a:cubicBezTo>
                    <a:pt x="2416" y="27"/>
                    <a:pt x="2296" y="1"/>
                    <a:pt x="2177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45"/>
            <p:cNvSpPr/>
            <p:nvPr/>
          </p:nvSpPr>
          <p:spPr>
            <a:xfrm>
              <a:off x="1731825" y="2177500"/>
              <a:ext cx="107100" cy="76275"/>
            </a:xfrm>
            <a:custGeom>
              <a:avLst/>
              <a:gdLst/>
              <a:ahLst/>
              <a:cxnLst/>
              <a:rect l="l" t="t" r="r" b="b"/>
              <a:pathLst>
                <a:path w="4284" h="3051" extrusionOk="0">
                  <a:moveTo>
                    <a:pt x="2141" y="1"/>
                  </a:moveTo>
                  <a:cubicBezTo>
                    <a:pt x="2022" y="1"/>
                    <a:pt x="1902" y="28"/>
                    <a:pt x="1811" y="81"/>
                  </a:cubicBezTo>
                  <a:lnTo>
                    <a:pt x="147" y="1041"/>
                  </a:lnTo>
                  <a:cubicBezTo>
                    <a:pt x="34" y="1106"/>
                    <a:pt x="0" y="1196"/>
                    <a:pt x="27" y="1280"/>
                  </a:cubicBezTo>
                  <a:cubicBezTo>
                    <a:pt x="16" y="1313"/>
                    <a:pt x="16" y="1346"/>
                    <a:pt x="27" y="1379"/>
                  </a:cubicBezTo>
                  <a:cubicBezTo>
                    <a:pt x="16" y="1410"/>
                    <a:pt x="16" y="1445"/>
                    <a:pt x="27" y="1477"/>
                  </a:cubicBezTo>
                  <a:cubicBezTo>
                    <a:pt x="16" y="1509"/>
                    <a:pt x="16" y="1543"/>
                    <a:pt x="27" y="1574"/>
                  </a:cubicBezTo>
                  <a:cubicBezTo>
                    <a:pt x="16" y="1607"/>
                    <a:pt x="16" y="1641"/>
                    <a:pt x="27" y="1673"/>
                  </a:cubicBezTo>
                  <a:cubicBezTo>
                    <a:pt x="16" y="1705"/>
                    <a:pt x="16" y="1740"/>
                    <a:pt x="27" y="1771"/>
                  </a:cubicBezTo>
                  <a:cubicBezTo>
                    <a:pt x="0" y="1856"/>
                    <a:pt x="34" y="1946"/>
                    <a:pt x="147" y="2011"/>
                  </a:cubicBezTo>
                  <a:lnTo>
                    <a:pt x="1811" y="2972"/>
                  </a:lnTo>
                  <a:cubicBezTo>
                    <a:pt x="1902" y="3024"/>
                    <a:pt x="2022" y="3050"/>
                    <a:pt x="2141" y="3050"/>
                  </a:cubicBezTo>
                  <a:cubicBezTo>
                    <a:pt x="2261" y="3050"/>
                    <a:pt x="2380" y="3024"/>
                    <a:pt x="2471" y="2972"/>
                  </a:cubicBezTo>
                  <a:lnTo>
                    <a:pt x="4136" y="2011"/>
                  </a:lnTo>
                  <a:cubicBezTo>
                    <a:pt x="4249" y="1946"/>
                    <a:pt x="4284" y="1856"/>
                    <a:pt x="4257" y="1771"/>
                  </a:cubicBezTo>
                  <a:cubicBezTo>
                    <a:pt x="4267" y="1740"/>
                    <a:pt x="4267" y="1705"/>
                    <a:pt x="4257" y="1673"/>
                  </a:cubicBezTo>
                  <a:cubicBezTo>
                    <a:pt x="4267" y="1641"/>
                    <a:pt x="4267" y="1607"/>
                    <a:pt x="4257" y="1574"/>
                  </a:cubicBezTo>
                  <a:cubicBezTo>
                    <a:pt x="4267" y="1543"/>
                    <a:pt x="4267" y="1509"/>
                    <a:pt x="4257" y="1477"/>
                  </a:cubicBezTo>
                  <a:cubicBezTo>
                    <a:pt x="4267" y="1445"/>
                    <a:pt x="4267" y="1410"/>
                    <a:pt x="4257" y="1379"/>
                  </a:cubicBezTo>
                  <a:cubicBezTo>
                    <a:pt x="4267" y="1346"/>
                    <a:pt x="4267" y="1313"/>
                    <a:pt x="4257" y="1281"/>
                  </a:cubicBezTo>
                  <a:cubicBezTo>
                    <a:pt x="4284" y="1197"/>
                    <a:pt x="4250" y="1106"/>
                    <a:pt x="4136" y="1041"/>
                  </a:cubicBezTo>
                  <a:lnTo>
                    <a:pt x="2472" y="81"/>
                  </a:lnTo>
                  <a:cubicBezTo>
                    <a:pt x="2381" y="28"/>
                    <a:pt x="2261" y="1"/>
                    <a:pt x="2141" y="1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45"/>
            <p:cNvSpPr/>
            <p:nvPr/>
          </p:nvSpPr>
          <p:spPr>
            <a:xfrm>
              <a:off x="1731775" y="2195300"/>
              <a:ext cx="50800" cy="58175"/>
            </a:xfrm>
            <a:custGeom>
              <a:avLst/>
              <a:gdLst/>
              <a:ahLst/>
              <a:cxnLst/>
              <a:rect l="l" t="t" r="r" b="b"/>
              <a:pathLst>
                <a:path w="2032" h="2327" extrusionOk="0">
                  <a:moveTo>
                    <a:pt x="718" y="1"/>
                  </a:moveTo>
                  <a:lnTo>
                    <a:pt x="149" y="329"/>
                  </a:lnTo>
                  <a:cubicBezTo>
                    <a:pt x="36" y="394"/>
                    <a:pt x="2" y="484"/>
                    <a:pt x="29" y="568"/>
                  </a:cubicBezTo>
                  <a:cubicBezTo>
                    <a:pt x="18" y="601"/>
                    <a:pt x="18" y="634"/>
                    <a:pt x="29" y="667"/>
                  </a:cubicBezTo>
                  <a:cubicBezTo>
                    <a:pt x="18" y="698"/>
                    <a:pt x="18" y="733"/>
                    <a:pt x="29" y="765"/>
                  </a:cubicBezTo>
                  <a:cubicBezTo>
                    <a:pt x="18" y="797"/>
                    <a:pt x="18" y="831"/>
                    <a:pt x="29" y="862"/>
                  </a:cubicBezTo>
                  <a:cubicBezTo>
                    <a:pt x="18" y="895"/>
                    <a:pt x="18" y="929"/>
                    <a:pt x="29" y="961"/>
                  </a:cubicBezTo>
                  <a:cubicBezTo>
                    <a:pt x="18" y="993"/>
                    <a:pt x="18" y="1028"/>
                    <a:pt x="29" y="1059"/>
                  </a:cubicBezTo>
                  <a:cubicBezTo>
                    <a:pt x="1" y="1144"/>
                    <a:pt x="36" y="1234"/>
                    <a:pt x="149" y="1299"/>
                  </a:cubicBezTo>
                  <a:lnTo>
                    <a:pt x="1813" y="2260"/>
                  </a:lnTo>
                  <a:cubicBezTo>
                    <a:pt x="1875" y="2296"/>
                    <a:pt x="1952" y="2314"/>
                    <a:pt x="2032" y="2326"/>
                  </a:cubicBezTo>
                  <a:lnTo>
                    <a:pt x="2032" y="54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45"/>
            <p:cNvSpPr/>
            <p:nvPr/>
          </p:nvSpPr>
          <p:spPr>
            <a:xfrm>
              <a:off x="1730950" y="2172675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6" y="1"/>
                  </a:moveTo>
                  <a:cubicBezTo>
                    <a:pt x="2057" y="1"/>
                    <a:pt x="1937" y="27"/>
                    <a:pt x="1846" y="79"/>
                  </a:cubicBezTo>
                  <a:lnTo>
                    <a:pt x="182" y="1040"/>
                  </a:lnTo>
                  <a:cubicBezTo>
                    <a:pt x="0" y="1145"/>
                    <a:pt x="0" y="1315"/>
                    <a:pt x="182" y="1421"/>
                  </a:cubicBezTo>
                  <a:lnTo>
                    <a:pt x="1846" y="2382"/>
                  </a:lnTo>
                  <a:cubicBezTo>
                    <a:pt x="1937" y="2435"/>
                    <a:pt x="2057" y="2461"/>
                    <a:pt x="2177" y="2461"/>
                  </a:cubicBezTo>
                  <a:cubicBezTo>
                    <a:pt x="2297" y="2461"/>
                    <a:pt x="2416" y="2435"/>
                    <a:pt x="2507" y="2382"/>
                  </a:cubicBezTo>
                  <a:lnTo>
                    <a:pt x="4171" y="1421"/>
                  </a:lnTo>
                  <a:cubicBezTo>
                    <a:pt x="4354" y="1316"/>
                    <a:pt x="4354" y="1145"/>
                    <a:pt x="4171" y="1040"/>
                  </a:cubicBezTo>
                  <a:lnTo>
                    <a:pt x="2507" y="79"/>
                  </a:lnTo>
                  <a:cubicBezTo>
                    <a:pt x="2416" y="27"/>
                    <a:pt x="2296" y="1"/>
                    <a:pt x="2176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45"/>
            <p:cNvSpPr/>
            <p:nvPr/>
          </p:nvSpPr>
          <p:spPr>
            <a:xfrm>
              <a:off x="1828675" y="2233450"/>
              <a:ext cx="107100" cy="76250"/>
            </a:xfrm>
            <a:custGeom>
              <a:avLst/>
              <a:gdLst/>
              <a:ahLst/>
              <a:cxnLst/>
              <a:rect l="l" t="t" r="r" b="b"/>
              <a:pathLst>
                <a:path w="4284" h="3050" extrusionOk="0">
                  <a:moveTo>
                    <a:pt x="2142" y="0"/>
                  </a:moveTo>
                  <a:cubicBezTo>
                    <a:pt x="2023" y="0"/>
                    <a:pt x="1903" y="27"/>
                    <a:pt x="1812" y="80"/>
                  </a:cubicBezTo>
                  <a:lnTo>
                    <a:pt x="148" y="1040"/>
                  </a:lnTo>
                  <a:cubicBezTo>
                    <a:pt x="34" y="1105"/>
                    <a:pt x="1" y="1195"/>
                    <a:pt x="27" y="1280"/>
                  </a:cubicBezTo>
                  <a:cubicBezTo>
                    <a:pt x="16" y="1312"/>
                    <a:pt x="16" y="1345"/>
                    <a:pt x="27" y="1378"/>
                  </a:cubicBezTo>
                  <a:cubicBezTo>
                    <a:pt x="16" y="1409"/>
                    <a:pt x="16" y="1444"/>
                    <a:pt x="27" y="1476"/>
                  </a:cubicBezTo>
                  <a:cubicBezTo>
                    <a:pt x="16" y="1507"/>
                    <a:pt x="16" y="1542"/>
                    <a:pt x="27" y="1573"/>
                  </a:cubicBezTo>
                  <a:cubicBezTo>
                    <a:pt x="16" y="1606"/>
                    <a:pt x="16" y="1640"/>
                    <a:pt x="27" y="1672"/>
                  </a:cubicBezTo>
                  <a:cubicBezTo>
                    <a:pt x="16" y="1704"/>
                    <a:pt x="16" y="1739"/>
                    <a:pt x="27" y="1770"/>
                  </a:cubicBezTo>
                  <a:cubicBezTo>
                    <a:pt x="1" y="1855"/>
                    <a:pt x="34" y="1945"/>
                    <a:pt x="148" y="2010"/>
                  </a:cubicBezTo>
                  <a:lnTo>
                    <a:pt x="1812" y="2971"/>
                  </a:lnTo>
                  <a:cubicBezTo>
                    <a:pt x="1903" y="3023"/>
                    <a:pt x="2023" y="3049"/>
                    <a:pt x="2142" y="3049"/>
                  </a:cubicBezTo>
                  <a:cubicBezTo>
                    <a:pt x="2262" y="3049"/>
                    <a:pt x="2382" y="3023"/>
                    <a:pt x="2473" y="2971"/>
                  </a:cubicBezTo>
                  <a:lnTo>
                    <a:pt x="4137" y="2010"/>
                  </a:lnTo>
                  <a:cubicBezTo>
                    <a:pt x="4250" y="1945"/>
                    <a:pt x="4284" y="1855"/>
                    <a:pt x="4257" y="1770"/>
                  </a:cubicBezTo>
                  <a:cubicBezTo>
                    <a:pt x="4268" y="1739"/>
                    <a:pt x="4268" y="1704"/>
                    <a:pt x="4257" y="1672"/>
                  </a:cubicBezTo>
                  <a:cubicBezTo>
                    <a:pt x="4268" y="1640"/>
                    <a:pt x="4268" y="1606"/>
                    <a:pt x="4257" y="1573"/>
                  </a:cubicBezTo>
                  <a:cubicBezTo>
                    <a:pt x="4268" y="1542"/>
                    <a:pt x="4268" y="1507"/>
                    <a:pt x="4257" y="1476"/>
                  </a:cubicBezTo>
                  <a:cubicBezTo>
                    <a:pt x="4268" y="1444"/>
                    <a:pt x="4268" y="1409"/>
                    <a:pt x="4257" y="1378"/>
                  </a:cubicBezTo>
                  <a:cubicBezTo>
                    <a:pt x="4268" y="1345"/>
                    <a:pt x="4268" y="1312"/>
                    <a:pt x="4257" y="1280"/>
                  </a:cubicBezTo>
                  <a:cubicBezTo>
                    <a:pt x="4284" y="1196"/>
                    <a:pt x="4250" y="1105"/>
                    <a:pt x="4137" y="1040"/>
                  </a:cubicBezTo>
                  <a:lnTo>
                    <a:pt x="2473" y="80"/>
                  </a:lnTo>
                  <a:cubicBezTo>
                    <a:pt x="2382" y="27"/>
                    <a:pt x="2262" y="0"/>
                    <a:pt x="2142" y="0"/>
                  </a:cubicBezTo>
                  <a:close/>
                </a:path>
              </a:pathLst>
            </a:custGeom>
            <a:solidFill>
              <a:srgbClr val="BF28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45"/>
            <p:cNvSpPr/>
            <p:nvPr/>
          </p:nvSpPr>
          <p:spPr>
            <a:xfrm>
              <a:off x="1828650" y="2251225"/>
              <a:ext cx="50800" cy="58175"/>
            </a:xfrm>
            <a:custGeom>
              <a:avLst/>
              <a:gdLst/>
              <a:ahLst/>
              <a:cxnLst/>
              <a:rect l="l" t="t" r="r" b="b"/>
              <a:pathLst>
                <a:path w="2032" h="2327" extrusionOk="0">
                  <a:moveTo>
                    <a:pt x="717" y="1"/>
                  </a:moveTo>
                  <a:lnTo>
                    <a:pt x="149" y="329"/>
                  </a:lnTo>
                  <a:cubicBezTo>
                    <a:pt x="35" y="394"/>
                    <a:pt x="2" y="484"/>
                    <a:pt x="28" y="569"/>
                  </a:cubicBezTo>
                  <a:cubicBezTo>
                    <a:pt x="17" y="601"/>
                    <a:pt x="17" y="634"/>
                    <a:pt x="28" y="667"/>
                  </a:cubicBezTo>
                  <a:cubicBezTo>
                    <a:pt x="17" y="698"/>
                    <a:pt x="17" y="733"/>
                    <a:pt x="28" y="765"/>
                  </a:cubicBezTo>
                  <a:cubicBezTo>
                    <a:pt x="17" y="796"/>
                    <a:pt x="17" y="831"/>
                    <a:pt x="28" y="862"/>
                  </a:cubicBezTo>
                  <a:cubicBezTo>
                    <a:pt x="17" y="895"/>
                    <a:pt x="17" y="929"/>
                    <a:pt x="28" y="961"/>
                  </a:cubicBezTo>
                  <a:cubicBezTo>
                    <a:pt x="17" y="993"/>
                    <a:pt x="17" y="1028"/>
                    <a:pt x="28" y="1059"/>
                  </a:cubicBezTo>
                  <a:cubicBezTo>
                    <a:pt x="0" y="1144"/>
                    <a:pt x="35" y="1234"/>
                    <a:pt x="149" y="1299"/>
                  </a:cubicBezTo>
                  <a:lnTo>
                    <a:pt x="1813" y="2260"/>
                  </a:lnTo>
                  <a:cubicBezTo>
                    <a:pt x="1875" y="2296"/>
                    <a:pt x="1951" y="2314"/>
                    <a:pt x="2031" y="2326"/>
                  </a:cubicBezTo>
                  <a:lnTo>
                    <a:pt x="2031" y="549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E747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45"/>
            <p:cNvSpPr/>
            <p:nvPr/>
          </p:nvSpPr>
          <p:spPr>
            <a:xfrm>
              <a:off x="1827800" y="2228575"/>
              <a:ext cx="108850" cy="61550"/>
            </a:xfrm>
            <a:custGeom>
              <a:avLst/>
              <a:gdLst/>
              <a:ahLst/>
              <a:cxnLst/>
              <a:rect l="l" t="t" r="r" b="b"/>
              <a:pathLst>
                <a:path w="4354" h="2462" extrusionOk="0">
                  <a:moveTo>
                    <a:pt x="2177" y="1"/>
                  </a:moveTo>
                  <a:cubicBezTo>
                    <a:pt x="2057" y="1"/>
                    <a:pt x="1938" y="27"/>
                    <a:pt x="1847" y="80"/>
                  </a:cubicBezTo>
                  <a:lnTo>
                    <a:pt x="183" y="1041"/>
                  </a:lnTo>
                  <a:cubicBezTo>
                    <a:pt x="1" y="1146"/>
                    <a:pt x="1" y="1316"/>
                    <a:pt x="183" y="1422"/>
                  </a:cubicBezTo>
                  <a:lnTo>
                    <a:pt x="1847" y="2383"/>
                  </a:lnTo>
                  <a:cubicBezTo>
                    <a:pt x="1938" y="2435"/>
                    <a:pt x="2058" y="2461"/>
                    <a:pt x="2177" y="2461"/>
                  </a:cubicBezTo>
                  <a:cubicBezTo>
                    <a:pt x="2297" y="2461"/>
                    <a:pt x="2417" y="2435"/>
                    <a:pt x="2508" y="2383"/>
                  </a:cubicBezTo>
                  <a:lnTo>
                    <a:pt x="4172" y="1422"/>
                  </a:lnTo>
                  <a:cubicBezTo>
                    <a:pt x="4354" y="1317"/>
                    <a:pt x="4354" y="1146"/>
                    <a:pt x="4172" y="1041"/>
                  </a:cubicBezTo>
                  <a:lnTo>
                    <a:pt x="2508" y="80"/>
                  </a:lnTo>
                  <a:cubicBezTo>
                    <a:pt x="2416" y="27"/>
                    <a:pt x="2296" y="1"/>
                    <a:pt x="2177" y="1"/>
                  </a:cubicBezTo>
                  <a:close/>
                </a:path>
              </a:pathLst>
            </a:custGeom>
            <a:solidFill>
              <a:srgbClr val="FF66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674" y="707357"/>
            <a:ext cx="6504531" cy="3910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714215" y="282857"/>
            <a:ext cx="5056500" cy="849000"/>
          </a:xfrm>
        </p:spPr>
        <p:txBody>
          <a:bodyPr/>
          <a:lstStyle/>
          <a:p>
            <a:r>
              <a:rPr lang="hr-HR" dirty="0" err="1" smtClean="0"/>
              <a:t>Ucenik</a:t>
            </a:r>
            <a:endParaRPr lang="hr-H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46"/>
          <p:cNvSpPr/>
          <p:nvPr/>
        </p:nvSpPr>
        <p:spPr>
          <a:xfrm>
            <a:off x="7070406" y="483518"/>
            <a:ext cx="2044500" cy="204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46"/>
          <p:cNvSpPr txBox="1">
            <a:spLocks noGrp="1"/>
          </p:cNvSpPr>
          <p:nvPr>
            <p:ph type="title"/>
          </p:nvPr>
        </p:nvSpPr>
        <p:spPr>
          <a:xfrm>
            <a:off x="408092" y="19548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 smtClean="0"/>
              <a:t>Login</a:t>
            </a:r>
            <a:endParaRPr dirty="0"/>
          </a:p>
        </p:txBody>
      </p:sp>
      <p:sp>
        <p:nvSpPr>
          <p:cNvPr id="1746" name="Google Shape;1746;p46"/>
          <p:cNvSpPr txBox="1"/>
          <p:nvPr/>
        </p:nvSpPr>
        <p:spPr>
          <a:xfrm>
            <a:off x="6540250" y="2214025"/>
            <a:ext cx="1751700" cy="13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latin typeface="Raleway Light"/>
                <a:ea typeface="Raleway Light"/>
                <a:cs typeface="Raleway Light"/>
                <a:sym typeface="Raleway Light"/>
              </a:rPr>
              <a:t>Find out where all our colleges are located around the world </a:t>
            </a:r>
            <a:endParaRPr>
              <a:solidFill>
                <a:schemeClr val="dk1"/>
              </a:solidFill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58" y="1224819"/>
            <a:ext cx="7512050" cy="3505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Validacija</a:t>
            </a:r>
            <a:endParaRPr lang="hr-H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55" y="1131590"/>
            <a:ext cx="6464300" cy="3651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0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43558"/>
            <a:ext cx="4511675" cy="42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oogle Shape;2033;p53"/>
          <p:cNvGrpSpPr/>
          <p:nvPr/>
        </p:nvGrpSpPr>
        <p:grpSpPr>
          <a:xfrm flipH="1">
            <a:off x="4604176" y="271819"/>
            <a:ext cx="4067100" cy="3071531"/>
            <a:chOff x="517901" y="-109181"/>
            <a:chExt cx="4067100" cy="3071531"/>
          </a:xfrm>
        </p:grpSpPr>
        <p:sp>
          <p:nvSpPr>
            <p:cNvPr id="7" name="Google Shape;2034;p53"/>
            <p:cNvSpPr/>
            <p:nvPr/>
          </p:nvSpPr>
          <p:spPr>
            <a:xfrm>
              <a:off x="517901" y="-109181"/>
              <a:ext cx="4067100" cy="2756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035;p53"/>
            <p:cNvSpPr/>
            <p:nvPr/>
          </p:nvSpPr>
          <p:spPr>
            <a:xfrm rot="10800000">
              <a:off x="2599025" y="2592150"/>
              <a:ext cx="597000" cy="370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2037;p53"/>
          <p:cNvSpPr txBox="1">
            <a:spLocks/>
          </p:cNvSpPr>
          <p:nvPr/>
        </p:nvSpPr>
        <p:spPr>
          <a:xfrm>
            <a:off x="4427984" y="843558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osis ExtraLight"/>
              <a:buNone/>
              <a:defRPr sz="3600" b="0" i="0" u="none" strike="noStrike" cap="none">
                <a:solidFill>
                  <a:schemeClr val="accent2"/>
                </a:solidFill>
                <a:latin typeface="Dosis ExtraLight"/>
                <a:ea typeface="Dosis ExtraLight"/>
                <a:cs typeface="Dosis ExtraLight"/>
                <a:sym typeface="Dosis ExtraLight"/>
              </a:defRPr>
            </a:lvl9pPr>
          </a:lstStyle>
          <a:p>
            <a:pPr algn="ctr"/>
            <a:r>
              <a:rPr lang="hr-HR" dirty="0">
                <a:solidFill>
                  <a:schemeClr val="bg1"/>
                </a:solidFill>
              </a:rPr>
              <a:t>Hvala na pažnji !</a:t>
            </a:r>
          </a:p>
        </p:txBody>
      </p:sp>
    </p:spTree>
    <p:extLst>
      <p:ext uri="{BB962C8B-B14F-4D97-AF65-F5344CB8AC3E}">
        <p14:creationId xmlns:p14="http://schemas.microsoft.com/office/powerpoint/2010/main" val="400264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1"/>
          <p:cNvSpPr txBox="1">
            <a:spLocks noGrp="1"/>
          </p:cNvSpPr>
          <p:nvPr>
            <p:ph type="ctrTitle"/>
          </p:nvPr>
        </p:nvSpPr>
        <p:spPr>
          <a:xfrm>
            <a:off x="3563888" y="627534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 smtClean="0"/>
              <a:t>Use</a:t>
            </a:r>
            <a:r>
              <a:rPr lang="hr-HR" dirty="0" smtClean="0"/>
              <a:t>-</a:t>
            </a:r>
            <a:r>
              <a:rPr lang="hr-HR" dirty="0" err="1" smtClean="0"/>
              <a:t>case</a:t>
            </a:r>
            <a:r>
              <a:rPr lang="hr-HR" dirty="0" smtClean="0"/>
              <a:t> </a:t>
            </a:r>
            <a:r>
              <a:rPr lang="hr-HR" dirty="0" err="1" smtClean="0"/>
              <a:t>diagram</a:t>
            </a:r>
            <a:endParaRPr dirty="0"/>
          </a:p>
        </p:txBody>
      </p:sp>
      <p:sp>
        <p:nvSpPr>
          <p:cNvPr id="376" name="Google Shape;376;p31"/>
          <p:cNvSpPr txBox="1">
            <a:spLocks noGrp="1"/>
          </p:cNvSpPr>
          <p:nvPr>
            <p:ph type="subTitle" idx="1"/>
          </p:nvPr>
        </p:nvSpPr>
        <p:spPr>
          <a:xfrm>
            <a:off x="4931350" y="2450851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You could enter a subtitle here if you need it</a:t>
            </a:r>
            <a:endParaRPr dirty="0"/>
          </a:p>
        </p:txBody>
      </p:sp>
      <p:sp>
        <p:nvSpPr>
          <p:cNvPr id="377" name="Google Shape;377;p31"/>
          <p:cNvSpPr txBox="1">
            <a:spLocks noGrp="1"/>
          </p:cNvSpPr>
          <p:nvPr>
            <p:ph type="title" idx="2"/>
          </p:nvPr>
        </p:nvSpPr>
        <p:spPr>
          <a:xfrm>
            <a:off x="1428453" y="339502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35646"/>
            <a:ext cx="2954625" cy="2097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851670"/>
            <a:ext cx="2671564" cy="2792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2"/>
          <p:cNvSpPr/>
          <p:nvPr/>
        </p:nvSpPr>
        <p:spPr>
          <a:xfrm>
            <a:off x="5796136" y="339502"/>
            <a:ext cx="3803700" cy="3803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2"/>
          <p:cNvSpPr txBox="1">
            <a:spLocks noGrp="1"/>
          </p:cNvSpPr>
          <p:nvPr>
            <p:ph type="title"/>
          </p:nvPr>
        </p:nvSpPr>
        <p:spPr>
          <a:xfrm>
            <a:off x="602950" y="344150"/>
            <a:ext cx="3817500" cy="119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p32"/>
          <p:cNvSpPr txBox="1">
            <a:spLocks noGrp="1"/>
          </p:cNvSpPr>
          <p:nvPr>
            <p:ph type="body" idx="1"/>
          </p:nvPr>
        </p:nvSpPr>
        <p:spPr>
          <a:xfrm>
            <a:off x="616650" y="1602561"/>
            <a:ext cx="3359400" cy="29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764" y="627534"/>
            <a:ext cx="6559550" cy="387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36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p36"/>
          <p:cNvSpPr txBox="1">
            <a:spLocks noGrp="1"/>
          </p:cNvSpPr>
          <p:nvPr>
            <p:ph type="ctrTitle"/>
          </p:nvPr>
        </p:nvSpPr>
        <p:spPr>
          <a:xfrm flipH="1">
            <a:off x="1187624" y="1635646"/>
            <a:ext cx="41829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 smtClean="0"/>
              <a:t>Activity</a:t>
            </a:r>
            <a:r>
              <a:rPr lang="hr-HR" dirty="0" smtClean="0"/>
              <a:t> </a:t>
            </a:r>
            <a:r>
              <a:rPr lang="hr-HR" dirty="0" err="1" smtClean="0"/>
              <a:t>diagra</a:t>
            </a:r>
            <a:r>
              <a:rPr lang="hr-HR" dirty="0" err="1"/>
              <a:t>m</a:t>
            </a:r>
            <a:endParaRPr dirty="0"/>
          </a:p>
        </p:txBody>
      </p:sp>
      <p:sp>
        <p:nvSpPr>
          <p:cNvPr id="735" name="Google Shape;735;p36"/>
          <p:cNvSpPr txBox="1">
            <a:spLocks noGrp="1"/>
          </p:cNvSpPr>
          <p:nvPr>
            <p:ph type="subTitle" idx="1"/>
          </p:nvPr>
        </p:nvSpPr>
        <p:spPr>
          <a:xfrm flipH="1">
            <a:off x="1631950" y="2449119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 smtClean="0">
                <a:solidFill>
                  <a:schemeClr val="bg2">
                    <a:lumMod val="50000"/>
                  </a:schemeClr>
                </a:solidFill>
              </a:rPr>
              <a:t>Aktinost</a:t>
            </a: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hr-HR" dirty="0" err="1" smtClean="0">
                <a:solidFill>
                  <a:schemeClr val="bg2">
                    <a:lumMod val="50000"/>
                  </a:schemeClr>
                </a:solidFill>
              </a:rPr>
              <a:t>ucenika</a:t>
            </a:r>
            <a:r>
              <a:rPr lang="hr-HR" dirty="0" smtClean="0">
                <a:solidFill>
                  <a:schemeClr val="bg2">
                    <a:lumMod val="50000"/>
                  </a:schemeClr>
                </a:solidFill>
              </a:rPr>
              <a:t>-pregled podataka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6" name="Google Shape;736;p36"/>
          <p:cNvSpPr txBox="1">
            <a:spLocks noGrp="1"/>
          </p:cNvSpPr>
          <p:nvPr>
            <p:ph type="title" idx="2"/>
          </p:nvPr>
        </p:nvSpPr>
        <p:spPr>
          <a:xfrm flipH="1">
            <a:off x="2195736" y="483518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611730"/>
            <a:ext cx="3022600" cy="44513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854" y="2490065"/>
            <a:ext cx="513871" cy="3473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7"/>
          <p:cNvSpPr txBox="1">
            <a:spLocks noGrp="1"/>
          </p:cNvSpPr>
          <p:nvPr>
            <p:ph type="ctrTitle" idx="2"/>
          </p:nvPr>
        </p:nvSpPr>
        <p:spPr>
          <a:xfrm flipH="1">
            <a:off x="6174563" y="302106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JUPITER</a:t>
            </a:r>
            <a:endParaRPr/>
          </a:p>
        </p:txBody>
      </p:sp>
      <p:sp>
        <p:nvSpPr>
          <p:cNvPr id="755" name="Google Shape;755;p37"/>
          <p:cNvSpPr txBox="1">
            <a:spLocks noGrp="1"/>
          </p:cNvSpPr>
          <p:nvPr>
            <p:ph type="title" idx="4"/>
          </p:nvPr>
        </p:nvSpPr>
        <p:spPr>
          <a:xfrm>
            <a:off x="3491880" y="131026"/>
            <a:ext cx="5056500" cy="8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err="1" smtClean="0"/>
              <a:t>Activity</a:t>
            </a:r>
            <a:r>
              <a:rPr lang="hr-HR" dirty="0" smtClean="0"/>
              <a:t>…</a:t>
            </a:r>
            <a:endParaRPr dirty="0"/>
          </a:p>
        </p:txBody>
      </p:sp>
      <p:sp>
        <p:nvSpPr>
          <p:cNvPr id="900" name="Google Shape;900;p37"/>
          <p:cNvSpPr txBox="1">
            <a:spLocks noGrp="1"/>
          </p:cNvSpPr>
          <p:nvPr>
            <p:ph type="ctrTitle"/>
          </p:nvPr>
        </p:nvSpPr>
        <p:spPr>
          <a:xfrm flipH="1">
            <a:off x="6331013" y="1460238"/>
            <a:ext cx="124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SATURN</a:t>
            </a:r>
            <a:endParaRPr/>
          </a:p>
        </p:txBody>
      </p:sp>
      <p:sp>
        <p:nvSpPr>
          <p:cNvPr id="901" name="Google Shape;901;p37"/>
          <p:cNvSpPr txBox="1">
            <a:spLocks noGrp="1"/>
          </p:cNvSpPr>
          <p:nvPr>
            <p:ph type="subTitle" idx="1"/>
          </p:nvPr>
        </p:nvSpPr>
        <p:spPr>
          <a:xfrm flipH="1">
            <a:off x="3596432" y="550215"/>
            <a:ext cx="2285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Nastavnik-odabir predmeta</a:t>
            </a:r>
            <a:endParaRPr dirty="0"/>
          </a:p>
        </p:txBody>
      </p:sp>
      <p:sp>
        <p:nvSpPr>
          <p:cNvPr id="902" name="Google Shape;902;p37"/>
          <p:cNvSpPr txBox="1">
            <a:spLocks noGrp="1"/>
          </p:cNvSpPr>
          <p:nvPr>
            <p:ph type="subTitle" idx="3"/>
          </p:nvPr>
        </p:nvSpPr>
        <p:spPr>
          <a:xfrm flipH="1">
            <a:off x="3831968" y="3436606"/>
            <a:ext cx="1637628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Aktivnosti-administracija</a:t>
            </a:r>
            <a:endParaRPr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5526"/>
            <a:ext cx="3024336" cy="44227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88140">
            <a:off x="3826777" y="1096557"/>
            <a:ext cx="512763" cy="347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844505"/>
            <a:ext cx="2908300" cy="4229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77635">
            <a:off x="4788024" y="3939902"/>
            <a:ext cx="622300" cy="60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0"/>
          <p:cNvSpPr/>
          <p:nvPr/>
        </p:nvSpPr>
        <p:spPr>
          <a:xfrm>
            <a:off x="865550" y="-1134700"/>
            <a:ext cx="7413000" cy="7413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40"/>
          <p:cNvSpPr txBox="1">
            <a:spLocks noGrp="1"/>
          </p:cNvSpPr>
          <p:nvPr>
            <p:ph type="ctrTitle"/>
          </p:nvPr>
        </p:nvSpPr>
        <p:spPr>
          <a:xfrm>
            <a:off x="3347864" y="555526"/>
            <a:ext cx="3690300" cy="4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ER </a:t>
            </a:r>
            <a:r>
              <a:rPr lang="hr-HR" dirty="0" err="1" smtClean="0"/>
              <a:t>diagram</a:t>
            </a:r>
            <a:endParaRPr dirty="0"/>
          </a:p>
        </p:txBody>
      </p:sp>
      <p:sp>
        <p:nvSpPr>
          <p:cNvPr id="1006" name="Google Shape;1006;p40"/>
          <p:cNvSpPr txBox="1">
            <a:spLocks noGrp="1"/>
          </p:cNvSpPr>
          <p:nvPr>
            <p:ph type="subTitle" idx="1"/>
          </p:nvPr>
        </p:nvSpPr>
        <p:spPr>
          <a:xfrm>
            <a:off x="4931350" y="2767490"/>
            <a:ext cx="2559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7" name="Google Shape;1007;p40"/>
          <p:cNvSpPr txBox="1">
            <a:spLocks noGrp="1"/>
          </p:cNvSpPr>
          <p:nvPr>
            <p:ph type="title" idx="2"/>
          </p:nvPr>
        </p:nvSpPr>
        <p:spPr>
          <a:xfrm>
            <a:off x="1907704" y="339502"/>
            <a:ext cx="224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chemeClr val="lt1"/>
                </a:solidFill>
              </a:rPr>
              <a:t>03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813" y="2154238"/>
            <a:ext cx="2236787" cy="68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371" y="1275606"/>
            <a:ext cx="5559646" cy="3584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41"/>
          <p:cNvSpPr/>
          <p:nvPr/>
        </p:nvSpPr>
        <p:spPr>
          <a:xfrm rot="-5400000" flipH="1">
            <a:off x="4414350" y="-988037"/>
            <a:ext cx="721800" cy="8737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p41"/>
          <p:cNvSpPr/>
          <p:nvPr/>
        </p:nvSpPr>
        <p:spPr>
          <a:xfrm rot="5400000">
            <a:off x="4007850" y="-2764762"/>
            <a:ext cx="721800" cy="87375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p41"/>
          <p:cNvSpPr txBox="1">
            <a:spLocks noGrp="1"/>
          </p:cNvSpPr>
          <p:nvPr>
            <p:ph type="title" idx="15"/>
          </p:nvPr>
        </p:nvSpPr>
        <p:spPr>
          <a:xfrm>
            <a:off x="1536668" y="339502"/>
            <a:ext cx="473534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3600" dirty="0" err="1" smtClean="0">
                <a:solidFill>
                  <a:schemeClr val="accent2"/>
                </a:solidFill>
              </a:rPr>
              <a:t>Class</a:t>
            </a:r>
            <a:r>
              <a:rPr lang="hr-HR" sz="3600" dirty="0" smtClean="0">
                <a:solidFill>
                  <a:schemeClr val="accent2"/>
                </a:solidFill>
              </a:rPr>
              <a:t> </a:t>
            </a:r>
            <a:r>
              <a:rPr lang="hr-HR" sz="3600" dirty="0" err="1" smtClean="0">
                <a:solidFill>
                  <a:schemeClr val="accent2"/>
                </a:solidFill>
              </a:rPr>
              <a:t>diagram</a:t>
            </a:r>
            <a:endParaRPr sz="3600" dirty="0">
              <a:solidFill>
                <a:schemeClr val="accent2"/>
              </a:solidFill>
            </a:endParaRPr>
          </a:p>
        </p:txBody>
      </p:sp>
      <p:sp>
        <p:nvSpPr>
          <p:cNvPr id="1039" name="Google Shape;1039;p41"/>
          <p:cNvSpPr txBox="1">
            <a:spLocks noGrp="1"/>
          </p:cNvSpPr>
          <p:nvPr>
            <p:ph type="subTitle" idx="1"/>
          </p:nvPr>
        </p:nvSpPr>
        <p:spPr>
          <a:xfrm flipH="1">
            <a:off x="714192" y="2315926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Mercury is the closest planet to the Sun</a:t>
            </a:r>
            <a:endParaRPr/>
          </a:p>
        </p:txBody>
      </p:sp>
      <p:sp>
        <p:nvSpPr>
          <p:cNvPr id="1041" name="Google Shape;1041;p41"/>
          <p:cNvSpPr txBox="1">
            <a:spLocks noGrp="1"/>
          </p:cNvSpPr>
          <p:nvPr>
            <p:ph type="subTitle" idx="3"/>
          </p:nvPr>
        </p:nvSpPr>
        <p:spPr>
          <a:xfrm flipH="1">
            <a:off x="588342" y="4101931"/>
            <a:ext cx="2366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Venus has a beautiful name, but it’s terribly hot</a:t>
            </a:r>
            <a:endParaRPr/>
          </a:p>
        </p:txBody>
      </p:sp>
      <p:sp>
        <p:nvSpPr>
          <p:cNvPr id="1043" name="Google Shape;1043;p41"/>
          <p:cNvSpPr txBox="1">
            <a:spLocks noGrp="1"/>
          </p:cNvSpPr>
          <p:nvPr>
            <p:ph type="subTitle" idx="7"/>
          </p:nvPr>
        </p:nvSpPr>
        <p:spPr>
          <a:xfrm flipH="1">
            <a:off x="6409498" y="4101931"/>
            <a:ext cx="21147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It’s the biggest planet in our Solar System</a:t>
            </a:r>
            <a:endParaRPr/>
          </a:p>
        </p:txBody>
      </p:sp>
      <p:sp>
        <p:nvSpPr>
          <p:cNvPr id="2" name="Naslov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Naslov 2"/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Naslov 3"/>
          <p:cNvSpPr>
            <a:spLocks noGrp="1"/>
          </p:cNvSpPr>
          <p:nvPr>
            <p:ph type="ctrTitle" idx="6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Naslov 4"/>
          <p:cNvSpPr>
            <a:spLocks noGrp="1"/>
          </p:cNvSpPr>
          <p:nvPr>
            <p:ph type="ctrTitle" idx="4"/>
          </p:nvPr>
        </p:nvSpPr>
        <p:spPr>
          <a:xfrm flipH="1">
            <a:off x="6588224" y="665288"/>
            <a:ext cx="1560600" cy="577800"/>
          </a:xfrm>
        </p:spPr>
        <p:txBody>
          <a:bodyPr/>
          <a:lstStyle/>
          <a:p>
            <a:r>
              <a:rPr lang="hr-HR" dirty="0" err="1" smtClean="0"/>
              <a:t>Admin</a:t>
            </a:r>
            <a:endParaRPr lang="hr-HR" dirty="0"/>
          </a:p>
        </p:txBody>
      </p:sp>
      <p:sp>
        <p:nvSpPr>
          <p:cNvPr id="6" name="Podnaslov 5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8" name="Naslov 7"/>
          <p:cNvSpPr>
            <a:spLocks noGrp="1"/>
          </p:cNvSpPr>
          <p:nvPr>
            <p:ph type="ctrTitle" idx="13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Podnaslov 8"/>
          <p:cNvSpPr>
            <a:spLocks noGrp="1"/>
          </p:cNvSpPr>
          <p:nvPr>
            <p:ph type="subTitle" idx="14"/>
          </p:nvPr>
        </p:nvSpPr>
        <p:spPr/>
        <p:txBody>
          <a:bodyPr/>
          <a:lstStyle/>
          <a:p>
            <a:endParaRPr lang="hr-H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98" y="1243088"/>
            <a:ext cx="4403299" cy="3384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82" y="1636779"/>
            <a:ext cx="3811653" cy="35067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Pravokutnik 9"/>
          <p:cNvSpPr/>
          <p:nvPr/>
        </p:nvSpPr>
        <p:spPr>
          <a:xfrm>
            <a:off x="1691680" y="-164554"/>
            <a:ext cx="145264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hr-HR" sz="9600" dirty="0">
                <a:solidFill>
                  <a:schemeClr val="tx2">
                    <a:lumMod val="90000"/>
                  </a:schemeClr>
                </a:solidFill>
                <a:latin typeface="Dosis ExtraLight" panose="020B0604020202020204" charset="-18"/>
              </a:rPr>
              <a:t>04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9166"/>
            <a:ext cx="503241" cy="1033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5" name="Google Shape;1185;p42"/>
          <p:cNvCxnSpPr/>
          <p:nvPr/>
        </p:nvCxnSpPr>
        <p:spPr>
          <a:xfrm rot="10800000">
            <a:off x="820650" y="3006275"/>
            <a:ext cx="24126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187" name="Google Shape;1187;p42"/>
          <p:cNvSpPr txBox="1">
            <a:spLocks noGrp="1"/>
          </p:cNvSpPr>
          <p:nvPr>
            <p:ph type="subTitle" idx="1"/>
          </p:nvPr>
        </p:nvSpPr>
        <p:spPr>
          <a:xfrm flipH="1">
            <a:off x="6258340" y="3005695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188" name="Google Shape;1188;p42"/>
          <p:cNvSpPr txBox="1">
            <a:spLocks noGrp="1"/>
          </p:cNvSpPr>
          <p:nvPr>
            <p:ph type="subTitle" idx="3"/>
          </p:nvPr>
        </p:nvSpPr>
        <p:spPr>
          <a:xfrm flipH="1">
            <a:off x="3131840" y="979937"/>
            <a:ext cx="3128618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b="1" dirty="0" err="1" smtClean="0"/>
              <a:t>View</a:t>
            </a:r>
            <a:r>
              <a:rPr lang="hr-HR" b="1" dirty="0" smtClean="0"/>
              <a:t>	</a:t>
            </a:r>
            <a:r>
              <a:rPr lang="hr-HR" b="1" dirty="0" err="1" smtClean="0"/>
              <a:t>Control</a:t>
            </a:r>
            <a:r>
              <a:rPr lang="hr-HR" b="1" dirty="0" smtClean="0"/>
              <a:t>	Model </a:t>
            </a:r>
            <a:endParaRPr b="1" dirty="0"/>
          </a:p>
        </p:txBody>
      </p:sp>
      <p:sp>
        <p:nvSpPr>
          <p:cNvPr id="1189" name="Google Shape;1189;p42"/>
          <p:cNvSpPr txBox="1">
            <a:spLocks noGrp="1"/>
          </p:cNvSpPr>
          <p:nvPr>
            <p:ph type="subTitle" idx="5"/>
          </p:nvPr>
        </p:nvSpPr>
        <p:spPr>
          <a:xfrm flipH="1">
            <a:off x="575475" y="2355312"/>
            <a:ext cx="21420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”</a:t>
            </a:r>
            <a:endParaRPr dirty="0"/>
          </a:p>
        </p:txBody>
      </p:sp>
      <p:sp>
        <p:nvSpPr>
          <p:cNvPr id="1190" name="Google Shape;1190;p42"/>
          <p:cNvSpPr txBox="1">
            <a:spLocks noGrp="1"/>
          </p:cNvSpPr>
          <p:nvPr>
            <p:ph type="ctrTitle"/>
          </p:nvPr>
        </p:nvSpPr>
        <p:spPr>
          <a:xfrm flipH="1">
            <a:off x="6258440" y="3684642"/>
            <a:ext cx="1869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2" name="Google Shape;1192;p42"/>
          <p:cNvSpPr txBox="1">
            <a:spLocks noGrp="1"/>
          </p:cNvSpPr>
          <p:nvPr>
            <p:ph type="ctrTitle" idx="4"/>
          </p:nvPr>
        </p:nvSpPr>
        <p:spPr>
          <a:xfrm flipH="1">
            <a:off x="249502" y="411510"/>
            <a:ext cx="17937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Nastavnik</a:t>
            </a:r>
            <a:endParaRPr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139702"/>
            <a:ext cx="833755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27983"/>
            <a:ext cx="648072" cy="979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Ravni poveznik sa strelicom 4"/>
          <p:cNvCxnSpPr/>
          <p:nvPr/>
        </p:nvCxnSpPr>
        <p:spPr>
          <a:xfrm flipH="1">
            <a:off x="2627784" y="1417637"/>
            <a:ext cx="720080" cy="623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Ravni poveznik sa strelicom 124"/>
          <p:cNvCxnSpPr/>
          <p:nvPr/>
        </p:nvCxnSpPr>
        <p:spPr>
          <a:xfrm>
            <a:off x="4499992" y="1417637"/>
            <a:ext cx="97766" cy="6236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Ravni poveznik sa strelicom 125"/>
          <p:cNvCxnSpPr/>
          <p:nvPr/>
        </p:nvCxnSpPr>
        <p:spPr>
          <a:xfrm>
            <a:off x="5508104" y="1347614"/>
            <a:ext cx="792088" cy="559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lege Newsletter by Slidesgo">
  <a:themeElements>
    <a:clrScheme name="Simple Light">
      <a:dk1>
        <a:srgbClr val="324788"/>
      </a:dk1>
      <a:lt1>
        <a:srgbClr val="F5FBFB"/>
      </a:lt1>
      <a:dk2>
        <a:srgbClr val="595959"/>
      </a:dk2>
      <a:lt2>
        <a:srgbClr val="E2ECFF"/>
      </a:lt2>
      <a:accent1>
        <a:srgbClr val="FF66A7"/>
      </a:accent1>
      <a:accent2>
        <a:srgbClr val="90C4FE"/>
      </a:accent2>
      <a:accent3>
        <a:srgbClr val="706EDC"/>
      </a:accent3>
      <a:accent4>
        <a:srgbClr val="FFDB4C"/>
      </a:accent4>
      <a:accent5>
        <a:srgbClr val="FF66A7"/>
      </a:accent5>
      <a:accent6>
        <a:srgbClr val="90C4FE"/>
      </a:accent6>
      <a:hlink>
        <a:srgbClr val="32478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175</Words>
  <Application>Microsoft Office PowerPoint</Application>
  <PresentationFormat>Prikaz na zaslonu (16:9)</PresentationFormat>
  <Paragraphs>75</Paragraphs>
  <Slides>23</Slides>
  <Notes>17</Notes>
  <HiddenSlides>0</HiddenSlides>
  <MMClips>0</MMClips>
  <ScaleCrop>false</ScaleCrop>
  <HeadingPairs>
    <vt:vector size="6" baseType="variant">
      <vt:variant>
        <vt:lpstr>Korišteni fontovi</vt:lpstr>
      </vt:variant>
      <vt:variant>
        <vt:i4>5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23</vt:i4>
      </vt:variant>
    </vt:vector>
  </HeadingPairs>
  <TitlesOfParts>
    <vt:vector size="29" baseType="lpstr">
      <vt:lpstr>Arial</vt:lpstr>
      <vt:lpstr>Dosis ExtraLight</vt:lpstr>
      <vt:lpstr>Nunito Light</vt:lpstr>
      <vt:lpstr>Fira Sans Extra Condensed Medium</vt:lpstr>
      <vt:lpstr>Raleway Light</vt:lpstr>
      <vt:lpstr>College Newsletter by Slidesgo</vt:lpstr>
      <vt:lpstr>E-dnevnik</vt:lpstr>
      <vt:lpstr>Dokumentacija</vt:lpstr>
      <vt:lpstr>Use-case diagram</vt:lpstr>
      <vt:lpstr>PowerPointova prezentacija</vt:lpstr>
      <vt:lpstr>Activity diagram</vt:lpstr>
      <vt:lpstr>JUPITER</vt:lpstr>
      <vt:lpstr>ER diagram</vt:lpstr>
      <vt:lpstr>Class diagram</vt:lpstr>
      <vt:lpstr>PowerPointova prezentacija</vt:lpstr>
      <vt:lpstr>PowerPointova prezentacija</vt:lpstr>
      <vt:lpstr>Sequence diagram</vt:lpstr>
      <vt:lpstr>Login</vt:lpstr>
      <vt:lpstr>Učenik</vt:lpstr>
      <vt:lpstr>Nastavnik</vt:lpstr>
      <vt:lpstr>PowerPointova prezentacija</vt:lpstr>
      <vt:lpstr>Aplikacija</vt:lpstr>
      <vt:lpstr>PowerPointova prezentacija</vt:lpstr>
      <vt:lpstr>PowerPointova prezentacija</vt:lpstr>
      <vt:lpstr>TESTIRANJE</vt:lpstr>
      <vt:lpstr>Ucenik</vt:lpstr>
      <vt:lpstr>Login</vt:lpstr>
      <vt:lpstr>Validacija</vt:lpstr>
      <vt:lpstr>PowerPointova prezentacija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E-dnevnik</dc:title>
  <dc:creator>Administrator</dc:creator>
  <cp:lastModifiedBy>HP EliteBook 850G1</cp:lastModifiedBy>
  <cp:revision>14</cp:revision>
  <dcterms:modified xsi:type="dcterms:W3CDTF">2020-01-30T11:15:49Z</dcterms:modified>
</cp:coreProperties>
</file>